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3" r:id="rId4"/>
    <p:sldId id="266" r:id="rId5"/>
    <p:sldId id="267" r:id="rId6"/>
    <p:sldId id="270" r:id="rId7"/>
    <p:sldId id="269" r:id="rId8"/>
    <p:sldId id="268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6E36B-127E-493D-B3EC-6D943DEC3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A16C6-C9AF-4467-895D-261AC05F3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BE720-2070-47FC-ACFA-D94891B4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052C2-E97D-4551-9BE6-25494F47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890A8-2D3B-4976-B9EF-5A0655B0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0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3C60C-4738-4134-93E5-FD21E533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AF6148-C589-43C2-A92B-5E7E5330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ECA6C-13BA-410A-B76E-AFCA8801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56ADB-BD5C-4073-9A51-0E60E2DA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68515-FAB7-4F47-A88A-A0B4BA78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7F6B80-C316-49CA-B4C4-66A085376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DAC0AD-61C3-4B99-AB17-D391CE70D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1DB9C-AC2C-4351-8005-D130E926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6AC67-7E73-4B08-B526-A13BE8E4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05FAE-19F9-4801-8269-3947D47F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E6B7B-2B11-4509-9B77-2E5C73CD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C1628D-E301-4EB2-B1F3-F41AFEBA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214D7-D68A-4F17-BB7E-89B7C3A4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97A8-BCEC-4589-A350-D631A097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00EA-4056-4D3E-953B-654CDA6A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4E0EE-D699-486F-84D4-7736415D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18E0E2-E7D6-4F4B-9F9B-6CC515C3D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24E43-7080-4EFD-80C4-9E961178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2DE683-8A7F-4A40-AE84-513FBE4D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DC497-883C-4FB0-A799-8771ED5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0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386A5-C811-4760-82C1-7C11B16C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EA7E15-DC48-46A7-80C3-DC7F41752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7056AB-3985-46D5-B8E7-C9A74C195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539B4-7A28-4A9A-8092-F56ADBD8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D107F-FEE8-4C75-8840-51D4FA93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73034-19D7-4F4B-8ADC-EC13CB95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5F1C4-5451-4AB0-B19B-6B4B16C0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9FB9DC-80D0-4D6C-A7B4-E30FC613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DD7202-57CE-4D86-AE42-44B2B6C3B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EB8EFE-ED65-4D55-82D9-1D84F4376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EF3D42-4971-4D0C-BF7E-A00DD5789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65D1F-6FE0-495C-8E47-A2522D51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D9F582-DE48-45E2-A182-DDD7D227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A35094-2B21-4680-8FC4-06A44CA7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01990-EFFB-4B9B-A9BC-AE62E599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3E3404-ABA0-4712-817E-AB895F32D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C07B7D-0C4E-4776-80CF-BD559AFF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68A9F1-AF9C-48D4-967E-E8393D55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5E5F03-7FD1-4179-BF11-9474FD8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719920-6996-476C-A8D6-71753ACF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F696C1-3742-4466-B84B-3C528F07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58092-4C53-4AA1-8E33-D3CF662D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F0E1F-0E29-41AD-B55C-9627D572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80EF48-7A57-481D-9651-90413CD9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89D8CA-FAFC-4371-B1DD-2235C4AB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FCC1D-0AB7-43EC-AFBB-FE47FD10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C0239-0678-4131-B398-3858E7F3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13C7F-3612-4194-935F-06066B55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FF3F90-344E-4B23-BC9C-2EDA826E8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936AA3-1BA6-4A22-8DA0-89F62E468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969F5-3C14-4F4C-8F2A-D1B0D25B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A87C7-C863-4A59-A3C1-37A48544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0D4CE3-6E52-4E6A-9E63-4D3142C3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50AE6-0D36-4076-8F30-93858377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726D0-A9A1-4912-A411-088BC7CE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F0F69-741E-4A5A-A3B7-86E799071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607D-4279-47DF-A651-02560B6A56B2}" type="datetimeFigureOut">
              <a:rPr lang="ru-RU" smtClean="0"/>
              <a:pPr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8FD333-13CD-49CB-A7B1-15AE42CE8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AB1314-2E9E-4A87-9002-194823948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8D714-34E4-4F01-9EF9-5E8DACCF6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0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3.wdp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microsoft.com/office/2007/relationships/hdphoto" Target="../media/hdphoto8.wdp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microsoft.com/office/2007/relationships/hdphoto" Target="../media/hdphoto9.wdp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microsoft.com/office/2007/relationships/hdphoto" Target="../media/hdphoto10.wdp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5.wdp"/><Relationship Id="rId5" Type="http://schemas.openxmlformats.org/officeDocument/2006/relationships/audio" Target="../media/audio4.wav"/><Relationship Id="rId1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B69D00E-E7AC-4ED9-913F-3A0ABD92D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1B6856-98C7-4B18-B985-954308457C77}"/>
              </a:ext>
            </a:extLst>
          </p:cNvPr>
          <p:cNvSpPr txBox="1"/>
          <p:nvPr/>
        </p:nvSpPr>
        <p:spPr>
          <a:xfrm>
            <a:off x="448752" y="291168"/>
            <a:ext cx="1101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Переезд Робота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4D1001-0B1A-4CD7-A609-604CA35004E9}"/>
              </a:ext>
            </a:extLst>
          </p:cNvPr>
          <p:cNvSpPr txBox="1"/>
          <p:nvPr/>
        </p:nvSpPr>
        <p:spPr>
          <a:xfrm rot="20683673">
            <a:off x="998291" y="1318974"/>
            <a:ext cx="999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662ABA-F40B-467F-901A-5D251206087C}"/>
              </a:ext>
            </a:extLst>
          </p:cNvPr>
          <p:cNvSpPr txBox="1"/>
          <p:nvPr/>
        </p:nvSpPr>
        <p:spPr>
          <a:xfrm rot="817457">
            <a:off x="2490810" y="1748456"/>
            <a:ext cx="99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060F1E-5A71-4735-982C-1A4A54891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4705" y="2327455"/>
            <a:ext cx="3279076" cy="4239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37" y="2163954"/>
            <a:ext cx="1205778" cy="931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6920" y1="6780" x2="66920" y2="6780"/>
                        <a14:foregroundMark x1="39924" y1="3148" x2="39924" y2="3148"/>
                        <a14:foregroundMark x1="50570" y1="5327" x2="50570" y2="5327"/>
                        <a14:foregroundMark x1="31559" y1="90799" x2="31559" y2="90799"/>
                        <a14:foregroundMark x1="91635" y1="88136" x2="58555" y2="99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828">
            <a:off x="8417104" y="1136408"/>
            <a:ext cx="1019040" cy="1600242"/>
          </a:xfrm>
          <a:prstGeom prst="rect">
            <a:avLst/>
          </a:prstGeom>
        </p:spPr>
      </p:pic>
      <p:pic>
        <p:nvPicPr>
          <p:cNvPr id="12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5045431" y="4447143"/>
            <a:ext cx="3084561" cy="1954819"/>
          </a:xfrm>
          <a:prstGeom prst="rect">
            <a:avLst/>
          </a:prstGeom>
        </p:spPr>
      </p:pic>
      <p:pic>
        <p:nvPicPr>
          <p:cNvPr id="13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8172626" y="3690914"/>
            <a:ext cx="3084561" cy="19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B69D00E-E7AC-4ED9-913F-3A0ABD92D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B1B6856-98C7-4B18-B985-954308457C77}"/>
              </a:ext>
            </a:extLst>
          </p:cNvPr>
          <p:cNvSpPr txBox="1"/>
          <p:nvPr/>
        </p:nvSpPr>
        <p:spPr>
          <a:xfrm>
            <a:off x="448752" y="291168"/>
            <a:ext cx="1101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МОЛОДЕЦ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060F1E-5A71-4735-982C-1A4A54891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9086" y="2327455"/>
            <a:ext cx="3279076" cy="4239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51" y="1861723"/>
            <a:ext cx="1205778" cy="931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6920" y1="6780" x2="66920" y2="6780"/>
                        <a14:foregroundMark x1="39924" y1="3148" x2="39924" y2="3148"/>
                        <a14:foregroundMark x1="50570" y1="5327" x2="50570" y2="5327"/>
                        <a14:foregroundMark x1="31559" y1="90799" x2="31559" y2="90799"/>
                        <a14:foregroundMark x1="91635" y1="88136" x2="58555" y2="99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828">
            <a:off x="8112303" y="1527334"/>
            <a:ext cx="1019040" cy="1600242"/>
          </a:xfrm>
          <a:prstGeom prst="rect">
            <a:avLst/>
          </a:prstGeom>
        </p:spPr>
      </p:pic>
      <p:pic>
        <p:nvPicPr>
          <p:cNvPr id="47" name="2 вагон">
            <a:extLst>
              <a:ext uri="{FF2B5EF4-FFF2-40B4-BE49-F238E27FC236}">
                <a16:creationId xmlns:a16="http://schemas.microsoft.com/office/drawing/2014/main" id="{3D7BBA76-28F0-4CB2-8262-158846DF629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21" b="91435" l="9483" r="90000">
                        <a14:foregroundMark x1="48276" y1="17345" x2="44828" y2="20343"/>
                        <a14:foregroundMark x1="34655" y1="15203" x2="29655" y2="19486"/>
                        <a14:foregroundMark x1="49483" y1="12848" x2="46034" y2="13062"/>
                        <a14:foregroundMark x1="46207" y1="31906" x2="47069" y2="42398"/>
                        <a14:foregroundMark x1="63621" y1="38116" x2="61724" y2="45824"/>
                        <a14:foregroundMark x1="61724" y1="45824" x2="61552" y2="46039"/>
                        <a14:foregroundMark x1="38966" y1="47323" x2="39655" y2="55032"/>
                        <a14:foregroundMark x1="23621" y1="37259" x2="22759" y2="42398"/>
                        <a14:foregroundMark x1="12414" y1="60171" x2="10517" y2="75589"/>
                        <a14:foregroundMark x1="37586" y1="76660" x2="30000" y2="85867"/>
                        <a14:foregroundMark x1="65172" y1="53747" x2="58621" y2="64882"/>
                        <a14:foregroundMark x1="58276" y1="38544" x2="57931" y2="49465"/>
                        <a14:foregroundMark x1="30690" y1="51606" x2="31552" y2="61028"/>
                        <a14:foregroundMark x1="26897" y1="57602" x2="27586" y2="68951"/>
                        <a14:foregroundMark x1="27586" y1="68951" x2="27586" y2="68951"/>
                        <a14:foregroundMark x1="42414" y1="23555" x2="45690" y2="30621"/>
                        <a14:foregroundMark x1="59655" y1="73876" x2="46034" y2="77944"/>
                        <a14:foregroundMark x1="38621" y1="76231" x2="15172" y2="77516"/>
                        <a14:foregroundMark x1="21379" y1="84797" x2="38793" y2="84368"/>
                        <a14:foregroundMark x1="43621" y1="76874" x2="41379" y2="82869"/>
                        <a14:foregroundMark x1="41724" y1="86724" x2="16207" y2="87580"/>
                        <a14:foregroundMark x1="13103" y1="80514" x2="16034" y2="86296"/>
                        <a14:foregroundMark x1="36897" y1="65953" x2="39655" y2="75589"/>
                        <a14:foregroundMark x1="9655" y1="64454" x2="10862" y2="74518"/>
                        <a14:foregroundMark x1="10862" y1="74518" x2="10690" y2="75161"/>
                        <a14:foregroundMark x1="58448" y1="91435" x2="58448" y2="91435"/>
                        <a14:foregroundMark x1="33966" y1="13919" x2="33966" y2="13919"/>
                        <a14:foregroundMark x1="33621" y1="11349" x2="33793" y2="14989"/>
                        <a14:foregroundMark x1="48448" y1="11349" x2="47759" y2="1092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57" b="2051"/>
          <a:stretch/>
        </p:blipFill>
        <p:spPr>
          <a:xfrm flipH="1">
            <a:off x="4018162" y="2525486"/>
            <a:ext cx="7034578" cy="43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00BF46-BEBD-476F-A2BF-4770362C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F2BA9-7B70-45C7-B083-BAB1E70F4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8420" y="2855742"/>
            <a:ext cx="2892218" cy="3739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2859E8-EAD5-4F5B-9D91-DEA478BC23CC}"/>
              </a:ext>
            </a:extLst>
          </p:cNvPr>
          <p:cNvSpPr txBox="1"/>
          <p:nvPr/>
        </p:nvSpPr>
        <p:spPr>
          <a:xfrm>
            <a:off x="731520" y="191744"/>
            <a:ext cx="11322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игра «Переезд Робота»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звука Р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словах.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определять место звука в слове (начало, середина, конец).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развитию психических процессов.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AAF0F-F849-47B7-BD87-E38CE8F2475B}"/>
              </a:ext>
            </a:extLst>
          </p:cNvPr>
          <p:cNvSpPr txBox="1"/>
          <p:nvPr/>
        </p:nvSpPr>
        <p:spPr>
          <a:xfrm>
            <a:off x="2307102" y="2032260"/>
            <a:ext cx="9746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игры: </a:t>
            </a:r>
          </a:p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предмет, определи место звука Р в этом слове. Нажми на коробку, чтобы убрать предмет в нужное место (на первую коробку, если звук Р в начале, на вторую – если звук Р в середине, в третью – если звук Р в конце слова).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игры: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старшего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010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4FC1-76F5-4B09-9C5E-24F8D674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87889-697A-4A74-8B11-E5D29E25F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576" y="2343787"/>
            <a:ext cx="3279076" cy="4239377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3 вагон">
            <a:extLst>
              <a:ext uri="{FF2B5EF4-FFF2-40B4-BE49-F238E27FC236}">
                <a16:creationId xmlns:a16="http://schemas.microsoft.com/office/drawing/2014/main" id="{F05E5E70-3395-4DD3-B8D6-4258CCC1A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12" r="-2773"/>
          <a:stretch/>
        </p:blipFill>
        <p:spPr>
          <a:xfrm flipH="1">
            <a:off x="9061049" y="4498795"/>
            <a:ext cx="3090116" cy="1945108"/>
          </a:xfrm>
          <a:prstGeom prst="rect">
            <a:avLst/>
          </a:prstGeom>
        </p:spPr>
      </p:pic>
      <p:pic>
        <p:nvPicPr>
          <p:cNvPr id="40" name="2 вагон">
            <a:extLst>
              <a:ext uri="{FF2B5EF4-FFF2-40B4-BE49-F238E27FC236}">
                <a16:creationId xmlns:a16="http://schemas.microsoft.com/office/drawing/2014/main" id="{758799ED-F83B-43DC-B69D-7D64F28350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1747"/>
          <a:stretch/>
        </p:blipFill>
        <p:spPr>
          <a:xfrm flipH="1">
            <a:off x="6073110" y="4072583"/>
            <a:ext cx="3090116" cy="1952580"/>
          </a:xfrm>
          <a:prstGeom prst="rect">
            <a:avLst/>
          </a:prstGeom>
        </p:spPr>
      </p:pic>
      <p:pic>
        <p:nvPicPr>
          <p:cNvPr id="41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2892033" y="4489084"/>
            <a:ext cx="3084561" cy="1954819"/>
          </a:xfrm>
          <a:prstGeom prst="rect">
            <a:avLst/>
          </a:prstGeom>
        </p:spPr>
      </p:pic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157FB83-02F8-44CA-8DFB-5666FEDB0F1A}"/>
              </a:ext>
            </a:extLst>
          </p:cNvPr>
          <p:cNvSpPr/>
          <p:nvPr/>
        </p:nvSpPr>
        <p:spPr>
          <a:xfrm>
            <a:off x="9459432" y="4203297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EC4BF275-9712-4E9C-8728-852B46AA811D}"/>
              </a:ext>
            </a:extLst>
          </p:cNvPr>
          <p:cNvSpPr/>
          <p:nvPr/>
        </p:nvSpPr>
        <p:spPr>
          <a:xfrm>
            <a:off x="6420149" y="3799388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6E9B01-7DD1-41C9-9499-08B4E85199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547" y="1295694"/>
            <a:ext cx="2346039" cy="181231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8C92482-6463-47EE-9189-4DA9A81C13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45" y="604315"/>
            <a:ext cx="2649249" cy="3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4284 0.419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2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4FC1-76F5-4B09-9C5E-24F8D674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87889-697A-4A74-8B11-E5D29E25F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576" y="2343787"/>
            <a:ext cx="3279076" cy="4239377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3 вагон">
            <a:extLst>
              <a:ext uri="{FF2B5EF4-FFF2-40B4-BE49-F238E27FC236}">
                <a16:creationId xmlns:a16="http://schemas.microsoft.com/office/drawing/2014/main" id="{F05E5E70-3395-4DD3-B8D6-4258CCC1A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12" r="-2773"/>
          <a:stretch/>
        </p:blipFill>
        <p:spPr>
          <a:xfrm flipH="1">
            <a:off x="2982994" y="4552667"/>
            <a:ext cx="3090116" cy="1945108"/>
          </a:xfrm>
          <a:prstGeom prst="rect">
            <a:avLst/>
          </a:prstGeom>
        </p:spPr>
      </p:pic>
      <p:pic>
        <p:nvPicPr>
          <p:cNvPr id="40" name="2 вагон">
            <a:extLst>
              <a:ext uri="{FF2B5EF4-FFF2-40B4-BE49-F238E27FC236}">
                <a16:creationId xmlns:a16="http://schemas.microsoft.com/office/drawing/2014/main" id="{758799ED-F83B-43DC-B69D-7D64F28350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1747"/>
          <a:stretch/>
        </p:blipFill>
        <p:spPr>
          <a:xfrm flipH="1">
            <a:off x="6073110" y="4072583"/>
            <a:ext cx="3090116" cy="1952580"/>
          </a:xfrm>
          <a:prstGeom prst="rect">
            <a:avLst/>
          </a:prstGeom>
        </p:spPr>
      </p:pic>
      <p:pic>
        <p:nvPicPr>
          <p:cNvPr id="41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9018013" y="4619489"/>
            <a:ext cx="3084561" cy="1954819"/>
          </a:xfrm>
          <a:prstGeom prst="rect">
            <a:avLst/>
          </a:prstGeom>
        </p:spPr>
      </p:pic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157FB83-02F8-44CA-8DFB-5666FEDB0F1A}"/>
              </a:ext>
            </a:extLst>
          </p:cNvPr>
          <p:cNvSpPr/>
          <p:nvPr/>
        </p:nvSpPr>
        <p:spPr>
          <a:xfrm>
            <a:off x="3330033" y="4156670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EC4BF275-9712-4E9C-8728-852B46AA811D}"/>
              </a:ext>
            </a:extLst>
          </p:cNvPr>
          <p:cNvSpPr/>
          <p:nvPr/>
        </p:nvSpPr>
        <p:spPr>
          <a:xfrm>
            <a:off x="6420149" y="3799388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6E9B01-7DD1-41C9-9499-08B4E85199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157" y1="82081" x2="7157" y2="82081"/>
                        <a14:foregroundMark x1="4771" y1="73988" x2="4771" y2="73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31" y="1710773"/>
            <a:ext cx="2165556" cy="148962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8C92482-6463-47EE-9189-4DA9A81C13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96" y="337597"/>
            <a:ext cx="2649249" cy="3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5351 0.440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1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4FC1-76F5-4B09-9C5E-24F8D674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87889-697A-4A74-8B11-E5D29E25F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576" y="2343787"/>
            <a:ext cx="3279076" cy="4239377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3 вагон">
            <a:extLst>
              <a:ext uri="{FF2B5EF4-FFF2-40B4-BE49-F238E27FC236}">
                <a16:creationId xmlns:a16="http://schemas.microsoft.com/office/drawing/2014/main" id="{F05E5E70-3395-4DD3-B8D6-4258CCC1A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12" r="-2773"/>
          <a:stretch/>
        </p:blipFill>
        <p:spPr>
          <a:xfrm flipH="1">
            <a:off x="9061049" y="4498795"/>
            <a:ext cx="3090116" cy="1945108"/>
          </a:xfrm>
          <a:prstGeom prst="rect">
            <a:avLst/>
          </a:prstGeom>
        </p:spPr>
      </p:pic>
      <p:pic>
        <p:nvPicPr>
          <p:cNvPr id="40" name="2 вагон">
            <a:extLst>
              <a:ext uri="{FF2B5EF4-FFF2-40B4-BE49-F238E27FC236}">
                <a16:creationId xmlns:a16="http://schemas.microsoft.com/office/drawing/2014/main" id="{758799ED-F83B-43DC-B69D-7D64F28350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1747"/>
          <a:stretch/>
        </p:blipFill>
        <p:spPr>
          <a:xfrm flipH="1">
            <a:off x="3092436" y="4488775"/>
            <a:ext cx="3090116" cy="1952580"/>
          </a:xfrm>
          <a:prstGeom prst="rect">
            <a:avLst/>
          </a:prstGeom>
        </p:spPr>
      </p:pic>
      <p:pic>
        <p:nvPicPr>
          <p:cNvPr id="41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5976488" y="3986233"/>
            <a:ext cx="3084561" cy="1954819"/>
          </a:xfrm>
          <a:prstGeom prst="rect">
            <a:avLst/>
          </a:prstGeom>
        </p:spPr>
      </p:pic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157FB83-02F8-44CA-8DFB-5666FEDB0F1A}"/>
              </a:ext>
            </a:extLst>
          </p:cNvPr>
          <p:cNvSpPr/>
          <p:nvPr/>
        </p:nvSpPr>
        <p:spPr>
          <a:xfrm>
            <a:off x="9459432" y="4203297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EC4BF275-9712-4E9C-8728-852B46AA811D}"/>
              </a:ext>
            </a:extLst>
          </p:cNvPr>
          <p:cNvSpPr/>
          <p:nvPr/>
        </p:nvSpPr>
        <p:spPr>
          <a:xfrm>
            <a:off x="3460652" y="4206712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6E9B01-7DD1-41C9-9499-08B4E85199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16" b="99376" l="12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59" y="1177276"/>
            <a:ext cx="2258724" cy="22447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8C92482-6463-47EE-9189-4DA9A81C13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3" y="512543"/>
            <a:ext cx="2649249" cy="3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169 0.349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4FC1-76F5-4B09-9C5E-24F8D674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87889-697A-4A74-8B11-E5D29E25F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576" y="2343787"/>
            <a:ext cx="3279076" cy="4239377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3 вагон">
            <a:extLst>
              <a:ext uri="{FF2B5EF4-FFF2-40B4-BE49-F238E27FC236}">
                <a16:creationId xmlns:a16="http://schemas.microsoft.com/office/drawing/2014/main" id="{F05E5E70-3395-4DD3-B8D6-4258CCC1A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12" r="-2773"/>
          <a:stretch/>
        </p:blipFill>
        <p:spPr>
          <a:xfrm flipH="1">
            <a:off x="9061049" y="4498795"/>
            <a:ext cx="3090116" cy="1945108"/>
          </a:xfrm>
          <a:prstGeom prst="rect">
            <a:avLst/>
          </a:prstGeom>
        </p:spPr>
      </p:pic>
      <p:pic>
        <p:nvPicPr>
          <p:cNvPr id="40" name="2 вагон">
            <a:extLst>
              <a:ext uri="{FF2B5EF4-FFF2-40B4-BE49-F238E27FC236}">
                <a16:creationId xmlns:a16="http://schemas.microsoft.com/office/drawing/2014/main" id="{758799ED-F83B-43DC-B69D-7D64F28350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1747"/>
          <a:stretch/>
        </p:blipFill>
        <p:spPr>
          <a:xfrm flipH="1">
            <a:off x="6073110" y="4072583"/>
            <a:ext cx="3090116" cy="1952580"/>
          </a:xfrm>
          <a:prstGeom prst="rect">
            <a:avLst/>
          </a:prstGeom>
        </p:spPr>
      </p:pic>
      <p:pic>
        <p:nvPicPr>
          <p:cNvPr id="41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2892033" y="4489084"/>
            <a:ext cx="3084561" cy="1954819"/>
          </a:xfrm>
          <a:prstGeom prst="rect">
            <a:avLst/>
          </a:prstGeom>
        </p:spPr>
      </p:pic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157FB83-02F8-44CA-8DFB-5666FEDB0F1A}"/>
              </a:ext>
            </a:extLst>
          </p:cNvPr>
          <p:cNvSpPr/>
          <p:nvPr/>
        </p:nvSpPr>
        <p:spPr>
          <a:xfrm>
            <a:off x="9459432" y="4203297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EC4BF275-9712-4E9C-8728-852B46AA811D}"/>
              </a:ext>
            </a:extLst>
          </p:cNvPr>
          <p:cNvSpPr/>
          <p:nvPr/>
        </p:nvSpPr>
        <p:spPr>
          <a:xfrm>
            <a:off x="6420149" y="3799388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6E9B01-7DD1-41C9-9499-08B4E85199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33" b="98722" l="799" r="9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143201"/>
            <a:ext cx="2171638" cy="21716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8C92482-6463-47EE-9189-4DA9A81C13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45" y="604315"/>
            <a:ext cx="2649249" cy="3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4284 0.419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2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4FC1-76F5-4B09-9C5E-24F8D674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87889-697A-4A74-8B11-E5D29E25F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576" y="2343787"/>
            <a:ext cx="3279076" cy="4239377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3 вагон">
            <a:extLst>
              <a:ext uri="{FF2B5EF4-FFF2-40B4-BE49-F238E27FC236}">
                <a16:creationId xmlns:a16="http://schemas.microsoft.com/office/drawing/2014/main" id="{F05E5E70-3395-4DD3-B8D6-4258CCC1A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12" r="-2773"/>
          <a:stretch/>
        </p:blipFill>
        <p:spPr>
          <a:xfrm flipH="1">
            <a:off x="2982994" y="4552667"/>
            <a:ext cx="3090116" cy="1945108"/>
          </a:xfrm>
          <a:prstGeom prst="rect">
            <a:avLst/>
          </a:prstGeom>
        </p:spPr>
      </p:pic>
      <p:pic>
        <p:nvPicPr>
          <p:cNvPr id="40" name="2 вагон">
            <a:extLst>
              <a:ext uri="{FF2B5EF4-FFF2-40B4-BE49-F238E27FC236}">
                <a16:creationId xmlns:a16="http://schemas.microsoft.com/office/drawing/2014/main" id="{758799ED-F83B-43DC-B69D-7D64F28350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1747"/>
          <a:stretch/>
        </p:blipFill>
        <p:spPr>
          <a:xfrm flipH="1">
            <a:off x="6073110" y="4072583"/>
            <a:ext cx="3090116" cy="1952580"/>
          </a:xfrm>
          <a:prstGeom prst="rect">
            <a:avLst/>
          </a:prstGeom>
        </p:spPr>
      </p:pic>
      <p:pic>
        <p:nvPicPr>
          <p:cNvPr id="41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9018013" y="4619489"/>
            <a:ext cx="3084561" cy="1954819"/>
          </a:xfrm>
          <a:prstGeom prst="rect">
            <a:avLst/>
          </a:prstGeom>
        </p:spPr>
      </p:pic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157FB83-02F8-44CA-8DFB-5666FEDB0F1A}"/>
              </a:ext>
            </a:extLst>
          </p:cNvPr>
          <p:cNvSpPr/>
          <p:nvPr/>
        </p:nvSpPr>
        <p:spPr>
          <a:xfrm>
            <a:off x="3330033" y="4156670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EC4BF275-9712-4E9C-8728-852B46AA811D}"/>
              </a:ext>
            </a:extLst>
          </p:cNvPr>
          <p:cNvSpPr/>
          <p:nvPr/>
        </p:nvSpPr>
        <p:spPr>
          <a:xfrm>
            <a:off x="6420149" y="3799388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6E9B01-7DD1-41C9-9499-08B4E85199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99" b="97774" l="0" r="100000">
                        <a14:foregroundMark x1="32282" y1="10204" x2="32282" y2="10204"/>
                        <a14:foregroundMark x1="36364" y1="8163" x2="36364" y2="8163"/>
                        <a14:foregroundMark x1="49722" y1="32839" x2="49722" y2="32839"/>
                        <a14:foregroundMark x1="89239" y1="76994" x2="89239" y2="76994"/>
                        <a14:foregroundMark x1="38033" y1="4638" x2="38033" y2="4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3" y="1306286"/>
            <a:ext cx="2122714" cy="212271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8C92482-6463-47EE-9189-4DA9A81C13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544"/>
            <a:ext cx="2649249" cy="3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25351 0.440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19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4FC1-76F5-4B09-9C5E-24F8D674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87889-697A-4A74-8B11-E5D29E25F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576" y="2343787"/>
            <a:ext cx="3279076" cy="4239377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3 вагон">
            <a:extLst>
              <a:ext uri="{FF2B5EF4-FFF2-40B4-BE49-F238E27FC236}">
                <a16:creationId xmlns:a16="http://schemas.microsoft.com/office/drawing/2014/main" id="{F05E5E70-3395-4DD3-B8D6-4258CCC1A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12" r="-2773"/>
          <a:stretch/>
        </p:blipFill>
        <p:spPr>
          <a:xfrm flipH="1">
            <a:off x="9061049" y="4498795"/>
            <a:ext cx="3090116" cy="1945108"/>
          </a:xfrm>
          <a:prstGeom prst="rect">
            <a:avLst/>
          </a:prstGeom>
        </p:spPr>
      </p:pic>
      <p:pic>
        <p:nvPicPr>
          <p:cNvPr id="40" name="2 вагон">
            <a:extLst>
              <a:ext uri="{FF2B5EF4-FFF2-40B4-BE49-F238E27FC236}">
                <a16:creationId xmlns:a16="http://schemas.microsoft.com/office/drawing/2014/main" id="{758799ED-F83B-43DC-B69D-7D64F28350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1747"/>
          <a:stretch/>
        </p:blipFill>
        <p:spPr>
          <a:xfrm flipH="1">
            <a:off x="3092436" y="4488775"/>
            <a:ext cx="3090116" cy="1952580"/>
          </a:xfrm>
          <a:prstGeom prst="rect">
            <a:avLst/>
          </a:prstGeom>
        </p:spPr>
      </p:pic>
      <p:pic>
        <p:nvPicPr>
          <p:cNvPr id="41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5976488" y="3986233"/>
            <a:ext cx="3084561" cy="1954819"/>
          </a:xfrm>
          <a:prstGeom prst="rect">
            <a:avLst/>
          </a:prstGeom>
        </p:spPr>
      </p:pic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157FB83-02F8-44CA-8DFB-5666FEDB0F1A}"/>
              </a:ext>
            </a:extLst>
          </p:cNvPr>
          <p:cNvSpPr/>
          <p:nvPr/>
        </p:nvSpPr>
        <p:spPr>
          <a:xfrm>
            <a:off x="9459432" y="4203297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EC4BF275-9712-4E9C-8728-852B46AA811D}"/>
              </a:ext>
            </a:extLst>
          </p:cNvPr>
          <p:cNvSpPr/>
          <p:nvPr/>
        </p:nvSpPr>
        <p:spPr>
          <a:xfrm>
            <a:off x="3460652" y="4206712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6E9B01-7DD1-41C9-9499-08B4E85199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32" l="9945" r="89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73" y="1303161"/>
            <a:ext cx="3121876" cy="20812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8C92482-6463-47EE-9189-4DA9A81C13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3" y="512543"/>
            <a:ext cx="2649249" cy="3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169 0.349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4FC1-76F5-4B09-9C5E-24F8D674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87889-697A-4A74-8B11-E5D29E25FD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9" b="97680" l="4286" r="93143">
                        <a14:foregroundMark x1="51429" y1="7072" x2="51429" y2="7072"/>
                        <a14:foregroundMark x1="52714" y1="2099" x2="47143" y2="8398"/>
                        <a14:foregroundMark x1="10714" y1="21326" x2="10286" y2="27624"/>
                        <a14:foregroundMark x1="4714" y1="25304" x2="4286" y2="28287"/>
                        <a14:foregroundMark x1="78571" y1="95359" x2="55286" y2="97680"/>
                        <a14:foregroundMark x1="42000" y1="93039" x2="28714" y2="95359"/>
                        <a14:foregroundMark x1="92286" y1="59890" x2="93143" y2="7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1576" y="2343787"/>
            <a:ext cx="3279076" cy="4239377"/>
          </a:xfrm>
          <a:prstGeom prst="rect">
            <a:avLst/>
          </a:prstGeom>
        </p:spPr>
      </p:pic>
      <p:sp>
        <p:nvSpPr>
          <p:cNvPr id="32" name="Управляющая кнопка: &quot;Вперед&quot; или &quot;Следующий&quot;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455CEF-1FB8-4166-975C-5CB5266348C7}"/>
              </a:ext>
            </a:extLst>
          </p:cNvPr>
          <p:cNvSpPr/>
          <p:nvPr/>
        </p:nvSpPr>
        <p:spPr>
          <a:xfrm>
            <a:off x="11603254" y="102774"/>
            <a:ext cx="450327" cy="501541"/>
          </a:xfrm>
          <a:prstGeom prst="actionButtonForwardNex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3 вагон">
            <a:extLst>
              <a:ext uri="{FF2B5EF4-FFF2-40B4-BE49-F238E27FC236}">
                <a16:creationId xmlns:a16="http://schemas.microsoft.com/office/drawing/2014/main" id="{F05E5E70-3395-4DD3-B8D6-4258CCC1A6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712" r="-2773"/>
          <a:stretch/>
        </p:blipFill>
        <p:spPr>
          <a:xfrm flipH="1">
            <a:off x="9061049" y="4498795"/>
            <a:ext cx="3090116" cy="1945108"/>
          </a:xfrm>
          <a:prstGeom prst="rect">
            <a:avLst/>
          </a:prstGeom>
        </p:spPr>
      </p:pic>
      <p:pic>
        <p:nvPicPr>
          <p:cNvPr id="40" name="2 вагон">
            <a:extLst>
              <a:ext uri="{FF2B5EF4-FFF2-40B4-BE49-F238E27FC236}">
                <a16:creationId xmlns:a16="http://schemas.microsoft.com/office/drawing/2014/main" id="{758799ED-F83B-43DC-B69D-7D64F283502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1747"/>
          <a:stretch/>
        </p:blipFill>
        <p:spPr>
          <a:xfrm flipH="1">
            <a:off x="3092436" y="4488775"/>
            <a:ext cx="3090116" cy="1952580"/>
          </a:xfrm>
          <a:prstGeom prst="rect">
            <a:avLst/>
          </a:prstGeom>
        </p:spPr>
      </p:pic>
      <p:pic>
        <p:nvPicPr>
          <p:cNvPr id="41" name="1 вагон">
            <a:extLst>
              <a:ext uri="{FF2B5EF4-FFF2-40B4-BE49-F238E27FC236}">
                <a16:creationId xmlns:a16="http://schemas.microsoft.com/office/drawing/2014/main" id="{8D4B38B8-4356-4FC8-A155-1EEE1CCD52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50" r="-4207"/>
          <a:stretch/>
        </p:blipFill>
        <p:spPr>
          <a:xfrm flipH="1">
            <a:off x="5976488" y="3986233"/>
            <a:ext cx="3084561" cy="1954819"/>
          </a:xfrm>
          <a:prstGeom prst="rect">
            <a:avLst/>
          </a:prstGeom>
        </p:spPr>
      </p:pic>
      <p:sp>
        <p:nvSpPr>
          <p:cNvPr id="44" name="Знак умножения 43">
            <a:extLst>
              <a:ext uri="{FF2B5EF4-FFF2-40B4-BE49-F238E27FC236}">
                <a16:creationId xmlns:a16="http://schemas.microsoft.com/office/drawing/2014/main" id="{3157FB83-02F8-44CA-8DFB-5666FEDB0F1A}"/>
              </a:ext>
            </a:extLst>
          </p:cNvPr>
          <p:cNvSpPr/>
          <p:nvPr/>
        </p:nvSpPr>
        <p:spPr>
          <a:xfrm>
            <a:off x="9459432" y="4203297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id="{EC4BF275-9712-4E9C-8728-852B46AA811D}"/>
              </a:ext>
            </a:extLst>
          </p:cNvPr>
          <p:cNvSpPr/>
          <p:nvPr/>
        </p:nvSpPr>
        <p:spPr>
          <a:xfrm>
            <a:off x="3460652" y="4206712"/>
            <a:ext cx="2197345" cy="2526392"/>
          </a:xfrm>
          <a:prstGeom prst="mathMultiply">
            <a:avLst>
              <a:gd name="adj1" fmla="val 19896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6E9B01-7DD1-41C9-9499-08B4E85199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0342" y1="9685" x2="70342" y2="9685"/>
                        <a14:foregroundMark x1="53612" y1="2421" x2="53612" y2="2421"/>
                        <a14:foregroundMark x1="11787" y1="88136" x2="11787" y2="88136"/>
                        <a14:foregroundMark x1="23954" y1="90073" x2="55894" y2="93462"/>
                        <a14:foregroundMark x1="65779" y1="93947" x2="96198" y2="89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97" y="1177276"/>
            <a:ext cx="1429448" cy="22447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8C92482-6463-47EE-9189-4DA9A81C13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43" y="512543"/>
            <a:ext cx="2649249" cy="31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радос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169 0.349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роткий 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ужи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101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33</cp:revision>
  <dcterms:created xsi:type="dcterms:W3CDTF">2024-02-04T05:15:32Z</dcterms:created>
  <dcterms:modified xsi:type="dcterms:W3CDTF">2025-04-27T04:48:43Z</dcterms:modified>
</cp:coreProperties>
</file>