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3" r:id="rId5"/>
    <p:sldId id="264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8D90-34FA-4D64-BDE5-A2CB4DF8A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2279C-97CF-4713-8C9C-E8BF0325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65184-E4CD-478A-8245-AC0D06E1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732DC-637A-41A6-9385-1AE80CE1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3B6F1-35E6-473D-98E0-C4D9F56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272C8-E88C-4719-BC02-0415F369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12C161-F7FF-4545-91B4-FB13EF31B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5721D-A014-4F7C-B25C-E6FAF937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A69B2-F07C-4311-9E9D-61C3DDE2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D166E-BB18-450D-A59A-9DA2C01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ADDAAC-7433-45D1-963D-2425BFEBF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2EC1E-71FB-49B2-83BE-ECC2ABDB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C2FB2-13B9-4C98-A430-20E9EB30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EB986-3759-4F63-B7E7-EF9BD57D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C83B2-076E-4E7D-BD6F-123D066C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4DA7D-1DF7-459C-B3E8-6E1FBCA5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F65FE-0E8E-4530-9E29-A724D3D67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4858B-909E-4C3C-8477-AEF51159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8CB64-865E-4A65-A15B-A45F03B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3629-7D8F-4C4C-8843-EDC3C415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C9402-F0E3-4418-A417-1011EDF8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05AA7-180B-4A4E-B428-2F5ABC300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BF29C-FA81-48CF-82A4-A8AAAC90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07498-3522-42C3-8C33-DDA0A5DB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11FF5-5FE8-4257-BC21-D72669E8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E5882-ED8F-422D-BA63-584B8749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DC483-B00C-415D-8EEA-2FB941806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F656B-A7E4-4731-9662-2F418636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0ADF1-4CFD-4C67-A9D5-C6251C4E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39DE7-F396-4278-B460-6D38ECFB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90867-BDB7-47C0-9074-5A6D0AF2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9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05AFD-BB59-44D5-B8E2-69DF08BF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86686-E1FE-4099-9238-5B0A57E0C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F8B15D-CDA2-40B2-992D-D1092544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CD86D1-7E25-4CEA-A2A2-D0F4305CC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29E43F-C92D-48D3-9CAC-8BC32FC1F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D5979A-6DD0-498C-B84E-6D2ECBCC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C7013B-B880-4CA1-BBC0-93589C41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0C6EF9-DDB1-4E76-A3F1-1876A9BC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356-66EB-44AF-95D3-AC61B4B4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07D7DA-D96B-40A3-A0B2-351BD76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2301A-C20B-498D-A64E-C00BEEA2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CABE21-E3E8-4BFC-9158-B4774D82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964BBA-20C5-409B-994B-255DBD11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2E767-52BC-4937-88AB-5CD8DB0B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0BA0A5-79F5-4C9E-8028-E9558343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4D82-A140-459B-813A-577C4EE5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7F161-B48B-494D-BCF9-4BF9E898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DD537-1FDF-49F7-9C4E-F8278F369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7A8308-5954-406E-B13D-FFA1AB38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3D6FBC-B569-4D93-A9C2-A8DC5455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00FE9D-E850-43D7-BB3B-BD24A41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2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7951-51AE-424A-8C6E-46C19B6E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809366-1ED6-487E-AAE6-235ADE7B7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2C1C3-95C5-4A33-908E-EE9D9DDB2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D9129-2794-47C5-BDAF-54A3C0E8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23ABA-417E-447E-82D9-3153EA0C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99A3D-1CD2-4BD2-A846-6DD39353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9C19-063D-432B-8CA1-9947768C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9E32F-0FEC-4EE4-8EC3-27716962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5D17F-FDA6-4CCB-AB90-EE5845EED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EBAA-7263-46CA-B7AA-43BD591CCB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A3CED-1978-4568-997A-F3194D795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20345-2EB7-4F11-9502-F91BDCF25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0ACA-2600-472A-A22C-86AEED5F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7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5EA9B116-1712-457C-9C54-266CF344136D}"/>
              </a:ext>
            </a:extLst>
          </p:cNvPr>
          <p:cNvSpPr/>
          <p:nvPr/>
        </p:nvSpPr>
        <p:spPr>
          <a:xfrm rot="16200000">
            <a:off x="3556781" y="-1763152"/>
            <a:ext cx="5078437" cy="12192002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49B71-9B2B-4636-951C-92B924328EB0}"/>
              </a:ext>
            </a:extLst>
          </p:cNvPr>
          <p:cNvSpPr txBox="1"/>
          <p:nvPr/>
        </p:nvSpPr>
        <p:spPr>
          <a:xfrm>
            <a:off x="1821653" y="231091"/>
            <a:ext cx="8258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ИГРА-ПАЗЗЛ</a:t>
            </a: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СЛОГИ И СЛОВА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0484393-E498-486E-9ED6-62546BD3A34F}"/>
              </a:ext>
            </a:extLst>
          </p:cNvPr>
          <p:cNvSpPr/>
          <p:nvPr/>
        </p:nvSpPr>
        <p:spPr>
          <a:xfrm rot="17184543">
            <a:off x="3140685" y="2913272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2473B-2665-4E3E-900A-169228DD74F2}"/>
              </a:ext>
            </a:extLst>
          </p:cNvPr>
          <p:cNvSpPr txBox="1"/>
          <p:nvPr/>
        </p:nvSpPr>
        <p:spPr>
          <a:xfrm rot="984543">
            <a:off x="2384806" y="3781756"/>
            <a:ext cx="242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ЛА</a:t>
            </a:r>
          </a:p>
        </p:txBody>
      </p:sp>
      <p:grpSp>
        <p:nvGrpSpPr>
          <p:cNvPr id="10" name="ВОЛК ЧБ">
            <a:extLst>
              <a:ext uri="{FF2B5EF4-FFF2-40B4-BE49-F238E27FC236}">
                <a16:creationId xmlns:a16="http://schemas.microsoft.com/office/drawing/2014/main" id="{60DC81BD-AE3B-4B52-B3ED-473910EE3B53}"/>
              </a:ext>
            </a:extLst>
          </p:cNvPr>
          <p:cNvGrpSpPr/>
          <p:nvPr/>
        </p:nvGrpSpPr>
        <p:grpSpPr>
          <a:xfrm rot="20297064">
            <a:off x="6129769" y="3546809"/>
            <a:ext cx="3223385" cy="1584001"/>
            <a:chOff x="7828949" y="4711717"/>
            <a:chExt cx="3223385" cy="158400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26D219F-690C-49C5-99C7-91150F9FF4FB}"/>
                </a:ext>
              </a:extLst>
            </p:cNvPr>
            <p:cNvSpPr/>
            <p:nvPr/>
          </p:nvSpPr>
          <p:spPr>
            <a:xfrm rot="16200000">
              <a:off x="8648641" y="389202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42860F-12EE-469F-82B5-4FD2A2BC7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7009" y="4807128"/>
              <a:ext cx="1361132" cy="136113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66F24E-18B6-44B9-A96B-13BE4016A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16" y="3098870"/>
            <a:ext cx="2586682" cy="34689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E6B3F6-4202-4EB3-892D-B8B5A425B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91" y="852273"/>
            <a:ext cx="1041132" cy="9413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EB0BE3-2F66-4E04-A80A-3E35FFEE1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6" y="2561678"/>
            <a:ext cx="1022972" cy="7482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8A8458-3D0F-429D-B077-64CC309C4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0" y="5489857"/>
            <a:ext cx="1204913" cy="1181100"/>
          </a:xfrm>
          <a:prstGeom prst="rect">
            <a:avLst/>
          </a:prstGeom>
        </p:spPr>
      </p:pic>
      <p:pic>
        <p:nvPicPr>
          <p:cNvPr id="22" name="Рисунок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DA076E-2944-446E-925C-E7DE3EAA1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20" y="4005892"/>
            <a:ext cx="1890177" cy="26991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8E47FE-6A16-49A1-9793-5EAF38FFE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81" y="5337403"/>
            <a:ext cx="1204914" cy="10670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5E9959-2D06-4A71-9EF6-D0D5A4957011}"/>
              </a:ext>
            </a:extLst>
          </p:cNvPr>
          <p:cNvSpPr txBox="1"/>
          <p:nvPr/>
        </p:nvSpPr>
        <p:spPr>
          <a:xfrm>
            <a:off x="1905712" y="2239564"/>
            <a:ext cx="825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Прочитай слог, нажми на подходящую картинку и почини паззл. Нажми на мышку, чтобы перейти на следующий слайд.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5FB0D-815A-4317-A98A-7C689C24E3A4}"/>
              </a:ext>
            </a:extLst>
          </p:cNvPr>
          <p:cNvSpPr txBox="1"/>
          <p:nvPr/>
        </p:nvSpPr>
        <p:spPr>
          <a:xfrm>
            <a:off x="534572" y="518129"/>
            <a:ext cx="997399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Интерактивная игра-паззл «СЛОГИ И СЛОВА»</a:t>
            </a:r>
          </a:p>
          <a:p>
            <a:pPr algn="ctr"/>
            <a:endParaRPr lang="ru-RU" b="1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	Цель игры: </a:t>
            </a:r>
            <a:r>
              <a:rPr lang="ru-RU" sz="2000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Автоматизация звука Л </a:t>
            </a:r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начале слов.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	Задачи игры: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Закреплять и развивать умение правильного произношения звука Л в начале слов.</a:t>
            </a:r>
            <a:endParaRPr lang="ru-RU" sz="2000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Способствовать развитию внимания, мышления, зрительного восприятия.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Формировать</a:t>
            </a:r>
            <a:r>
              <a:rPr lang="ru-RU" sz="2000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навыки чтения и звукового анализа.</a:t>
            </a: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	Правила игры: </a:t>
            </a:r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Помоги мышонку Луле починить паззлы. Читай слог, выбирай картинку, название которой начинается с такого слога и жми на нее, чтобы детали соединились. Читай слоги по порядку сверху вниз.</a:t>
            </a:r>
            <a:endParaRPr lang="ru-RU" sz="2000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	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Рекомендуемый возраст участников игры:  </a:t>
            </a:r>
            <a:r>
              <a:rPr lang="ru-RU" sz="2000" dirty="0">
                <a:solidFill>
                  <a:srgbClr val="0070C0"/>
                </a:solidFill>
                <a:latin typeface="Book Antiqua" panose="02040602050305030304" pitchFamily="18" charset="0"/>
              </a:rPr>
              <a:t>старший дошкольный возраст.</a:t>
            </a:r>
            <a:endParaRPr lang="ru-RU" sz="2000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F345AE-CDED-4366-AFC9-85FECA1EBB62}"/>
              </a:ext>
            </a:extLst>
          </p:cNvPr>
          <p:cNvSpPr/>
          <p:nvPr/>
        </p:nvSpPr>
        <p:spPr>
          <a:xfrm>
            <a:off x="10859704" y="0"/>
            <a:ext cx="133229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7B1F02-F1F9-4372-A065-BA2D60C64771}"/>
              </a:ext>
            </a:extLst>
          </p:cNvPr>
          <p:cNvGrpSpPr/>
          <p:nvPr/>
        </p:nvGrpSpPr>
        <p:grpSpPr>
          <a:xfrm>
            <a:off x="10944459" y="5049451"/>
            <a:ext cx="1212912" cy="1584002"/>
            <a:chOff x="10944459" y="5049451"/>
            <a:chExt cx="1212912" cy="1584002"/>
          </a:xfrm>
        </p:grpSpPr>
        <p:pic>
          <p:nvPicPr>
            <p:cNvPr id="5" name="Рисунок 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E710137-40A5-4D1A-B2F7-179A47748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113" y="5049451"/>
              <a:ext cx="1109258" cy="158400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940423C-A45E-4E9E-9841-8259B318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57662" flipV="1">
              <a:off x="10811345" y="5765832"/>
              <a:ext cx="473537" cy="20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1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5A53094-8099-4D5E-8702-5BDD7078AAEE}"/>
              </a:ext>
            </a:extLst>
          </p:cNvPr>
          <p:cNvSpPr/>
          <p:nvPr/>
        </p:nvSpPr>
        <p:spPr>
          <a:xfrm rot="16200000">
            <a:off x="1408951" y="389202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5B104-61E0-46E6-8775-BC483E06BA59}"/>
              </a:ext>
            </a:extLst>
          </p:cNvPr>
          <p:cNvSpPr txBox="1"/>
          <p:nvPr/>
        </p:nvSpPr>
        <p:spPr>
          <a:xfrm>
            <a:off x="589258" y="4841997"/>
            <a:ext cx="2515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ЛО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1418AF7-2800-496E-8325-FEEFCF30CC2B}"/>
              </a:ext>
            </a:extLst>
          </p:cNvPr>
          <p:cNvSpPr/>
          <p:nvPr/>
        </p:nvSpPr>
        <p:spPr>
          <a:xfrm rot="16200000">
            <a:off x="1408951" y="-261135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E0206-693D-49A1-8F47-5E2F1A09490E}"/>
              </a:ext>
            </a:extLst>
          </p:cNvPr>
          <p:cNvSpPr txBox="1"/>
          <p:nvPr/>
        </p:nvSpPr>
        <p:spPr>
          <a:xfrm>
            <a:off x="589258" y="649978"/>
            <a:ext cx="251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ЛА</a:t>
            </a:r>
          </a:p>
        </p:txBody>
      </p:sp>
      <p:grpSp>
        <p:nvGrpSpPr>
          <p:cNvPr id="46" name="АКВАРИУМ ЦВ">
            <a:extLst>
              <a:ext uri="{FF2B5EF4-FFF2-40B4-BE49-F238E27FC236}">
                <a16:creationId xmlns:a16="http://schemas.microsoft.com/office/drawing/2014/main" id="{D15C3586-C443-423F-AE92-475A38DDE183}"/>
              </a:ext>
            </a:extLst>
          </p:cNvPr>
          <p:cNvGrpSpPr/>
          <p:nvPr/>
        </p:nvGrpSpPr>
        <p:grpSpPr>
          <a:xfrm>
            <a:off x="3105046" y="558557"/>
            <a:ext cx="3223385" cy="1584001"/>
            <a:chOff x="3374713" y="558557"/>
            <a:chExt cx="3223385" cy="158400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78599BD-5EE5-4D90-8D43-5EC4868D6F7D}"/>
                </a:ext>
              </a:extLst>
            </p:cNvPr>
            <p:cNvSpPr/>
            <p:nvPr/>
          </p:nvSpPr>
          <p:spPr>
            <a:xfrm rot="16200000">
              <a:off x="4194405" y="-26113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55B974F-C763-4ECC-8DED-27179A5E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2962" y="738738"/>
              <a:ext cx="1332059" cy="1310340"/>
            </a:xfrm>
            <a:prstGeom prst="rect">
              <a:avLst/>
            </a:prstGeom>
          </p:spPr>
        </p:pic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FBF55ABE-1CB0-40AD-B05C-7B993EE12D73}"/>
              </a:ext>
            </a:extLst>
          </p:cNvPr>
          <p:cNvSpPr/>
          <p:nvPr/>
        </p:nvSpPr>
        <p:spPr>
          <a:xfrm rot="16200000">
            <a:off x="1408951" y="181544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2DCB7-2890-4D46-8953-4865E48C3301}"/>
              </a:ext>
            </a:extLst>
          </p:cNvPr>
          <p:cNvSpPr txBox="1"/>
          <p:nvPr/>
        </p:nvSpPr>
        <p:spPr>
          <a:xfrm>
            <a:off x="589259" y="2798956"/>
            <a:ext cx="2515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ЛУ</a:t>
            </a:r>
          </a:p>
        </p:txBody>
      </p:sp>
      <p:grpSp>
        <p:nvGrpSpPr>
          <p:cNvPr id="45" name="БАНАН ЦВ">
            <a:extLst>
              <a:ext uri="{FF2B5EF4-FFF2-40B4-BE49-F238E27FC236}">
                <a16:creationId xmlns:a16="http://schemas.microsoft.com/office/drawing/2014/main" id="{0B02498B-BEF2-45AB-82F7-4854A8764D8C}"/>
              </a:ext>
            </a:extLst>
          </p:cNvPr>
          <p:cNvGrpSpPr/>
          <p:nvPr/>
        </p:nvGrpSpPr>
        <p:grpSpPr>
          <a:xfrm>
            <a:off x="3105046" y="2635138"/>
            <a:ext cx="3223385" cy="1584001"/>
            <a:chOff x="3374713" y="2635138"/>
            <a:chExt cx="3223385" cy="1584001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0752C3E-CF98-4404-9486-6576FD58D3B8}"/>
                </a:ext>
              </a:extLst>
            </p:cNvPr>
            <p:cNvSpPr/>
            <p:nvPr/>
          </p:nvSpPr>
          <p:spPr>
            <a:xfrm rot="16200000">
              <a:off x="4194405" y="181544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C368DC1-D7F3-4306-8D3D-B5A43A62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2962" y="2707659"/>
              <a:ext cx="1454459" cy="1442682"/>
            </a:xfrm>
            <a:prstGeom prst="rect">
              <a:avLst/>
            </a:prstGeom>
          </p:spPr>
        </p:pic>
      </p:grpSp>
      <p:grpSp>
        <p:nvGrpSpPr>
          <p:cNvPr id="44" name="ВОЛК ЦВ">
            <a:extLst>
              <a:ext uri="{FF2B5EF4-FFF2-40B4-BE49-F238E27FC236}">
                <a16:creationId xmlns:a16="http://schemas.microsoft.com/office/drawing/2014/main" id="{AE0C8325-903C-4A09-BECB-7E8E84FB803A}"/>
              </a:ext>
            </a:extLst>
          </p:cNvPr>
          <p:cNvGrpSpPr/>
          <p:nvPr/>
        </p:nvGrpSpPr>
        <p:grpSpPr>
          <a:xfrm>
            <a:off x="3105046" y="4711718"/>
            <a:ext cx="3223385" cy="1584001"/>
            <a:chOff x="3374713" y="4711718"/>
            <a:chExt cx="3223385" cy="1584001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59E0B10-FE6C-42A2-8E92-E8C254A964A6}"/>
                </a:ext>
              </a:extLst>
            </p:cNvPr>
            <p:cNvSpPr/>
            <p:nvPr/>
          </p:nvSpPr>
          <p:spPr>
            <a:xfrm rot="16200000">
              <a:off x="4194405" y="389202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B2393934-68DC-419D-9A1D-124F4F1A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893" y="4943381"/>
              <a:ext cx="2405288" cy="1061156"/>
            </a:xfrm>
            <a:prstGeom prst="rect">
              <a:avLst/>
            </a:prstGeom>
          </p:spPr>
        </p:pic>
      </p:grpSp>
      <p:grpSp>
        <p:nvGrpSpPr>
          <p:cNvPr id="41" name="АКВАРИУМ ЧБ">
            <a:extLst>
              <a:ext uri="{FF2B5EF4-FFF2-40B4-BE49-F238E27FC236}">
                <a16:creationId xmlns:a16="http://schemas.microsoft.com/office/drawing/2014/main" id="{EDB88F83-1203-4B21-AB36-7E0FCDAC75EC}"/>
              </a:ext>
            </a:extLst>
          </p:cNvPr>
          <p:cNvGrpSpPr/>
          <p:nvPr/>
        </p:nvGrpSpPr>
        <p:grpSpPr>
          <a:xfrm>
            <a:off x="6970114" y="2635137"/>
            <a:ext cx="3223385" cy="1584001"/>
            <a:chOff x="7828949" y="558556"/>
            <a:chExt cx="3223385" cy="1584001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E4304B0-B2F0-47FA-937A-9F62BD38C9BE}"/>
                </a:ext>
              </a:extLst>
            </p:cNvPr>
            <p:cNvSpPr/>
            <p:nvPr/>
          </p:nvSpPr>
          <p:spPr>
            <a:xfrm rot="16200000">
              <a:off x="8648641" y="-26113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0C2067F-7068-40CC-B998-24A69295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01327" y="631078"/>
              <a:ext cx="1403584" cy="1380699"/>
            </a:xfrm>
            <a:prstGeom prst="rect">
              <a:avLst/>
            </a:prstGeom>
          </p:spPr>
        </p:pic>
      </p:grpSp>
      <p:grpSp>
        <p:nvGrpSpPr>
          <p:cNvPr id="42" name="БАНАН ЧБ">
            <a:extLst>
              <a:ext uri="{FF2B5EF4-FFF2-40B4-BE49-F238E27FC236}">
                <a16:creationId xmlns:a16="http://schemas.microsoft.com/office/drawing/2014/main" id="{9DAEC663-364F-4835-A678-7EE73C5ECB8D}"/>
              </a:ext>
            </a:extLst>
          </p:cNvPr>
          <p:cNvGrpSpPr/>
          <p:nvPr/>
        </p:nvGrpSpPr>
        <p:grpSpPr>
          <a:xfrm>
            <a:off x="6970114" y="4712756"/>
            <a:ext cx="3223385" cy="1584001"/>
            <a:chOff x="7828949" y="2635137"/>
            <a:chExt cx="3223385" cy="1584001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47FEBC8-B21B-496D-970C-7CBB64AB66BB}"/>
                </a:ext>
              </a:extLst>
            </p:cNvPr>
            <p:cNvSpPr/>
            <p:nvPr/>
          </p:nvSpPr>
          <p:spPr>
            <a:xfrm rot="16200000">
              <a:off x="8648641" y="181544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356B761-7387-442A-AEB3-0D1BBD06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32422" y="2764379"/>
              <a:ext cx="1390917" cy="1379654"/>
            </a:xfrm>
            <a:prstGeom prst="rect">
              <a:avLst/>
            </a:prstGeom>
          </p:spPr>
        </p:pic>
      </p:grpSp>
      <p:grpSp>
        <p:nvGrpSpPr>
          <p:cNvPr id="43" name="ВОЛК ЧБ">
            <a:extLst>
              <a:ext uri="{FF2B5EF4-FFF2-40B4-BE49-F238E27FC236}">
                <a16:creationId xmlns:a16="http://schemas.microsoft.com/office/drawing/2014/main" id="{84FCE663-F355-4AAA-8C4B-7D760DC81911}"/>
              </a:ext>
            </a:extLst>
          </p:cNvPr>
          <p:cNvGrpSpPr/>
          <p:nvPr/>
        </p:nvGrpSpPr>
        <p:grpSpPr>
          <a:xfrm>
            <a:off x="6970114" y="559595"/>
            <a:ext cx="3223385" cy="1584001"/>
            <a:chOff x="7828949" y="4711717"/>
            <a:chExt cx="3223385" cy="1584001"/>
          </a:xfrm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5F0E2CE-536F-40FC-91C7-386E74E6B67F}"/>
                </a:ext>
              </a:extLst>
            </p:cNvPr>
            <p:cNvSpPr/>
            <p:nvPr/>
          </p:nvSpPr>
          <p:spPr>
            <a:xfrm rot="16200000">
              <a:off x="8648641" y="389202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F5E6291-2B88-4403-BA48-0A3E1B59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81" y="5053708"/>
              <a:ext cx="2006391" cy="885172"/>
            </a:xfrm>
            <a:prstGeom prst="rect">
              <a:avLst/>
            </a:prstGeom>
          </p:spPr>
        </p:pic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5B02942-C1AF-46BB-8803-71FF0421DD86}"/>
              </a:ext>
            </a:extLst>
          </p:cNvPr>
          <p:cNvSpPr/>
          <p:nvPr/>
        </p:nvSpPr>
        <p:spPr>
          <a:xfrm>
            <a:off x="10859704" y="0"/>
            <a:ext cx="133229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B69B1F0-2536-41B8-9FA8-B24DDB48B67D}"/>
              </a:ext>
            </a:extLst>
          </p:cNvPr>
          <p:cNvGrpSpPr/>
          <p:nvPr/>
        </p:nvGrpSpPr>
        <p:grpSpPr>
          <a:xfrm>
            <a:off x="10944459" y="5049451"/>
            <a:ext cx="1212912" cy="1584002"/>
            <a:chOff x="10944459" y="5049451"/>
            <a:chExt cx="1212912" cy="1584002"/>
          </a:xfrm>
        </p:grpSpPr>
        <p:pic>
          <p:nvPicPr>
            <p:cNvPr id="28" name="Рисунок 2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DA7EF99-3DCA-48BC-A05F-2EC125B8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113" y="5049451"/>
              <a:ext cx="1109258" cy="1584002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B258832-A36A-4D98-B936-F1272AAD4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57662" flipV="1">
              <a:off x="10811345" y="5765832"/>
              <a:ext cx="473537" cy="20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5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1" grpId="0"/>
      <p:bldP spid="1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5A53094-8099-4D5E-8702-5BDD7078AAEE}"/>
              </a:ext>
            </a:extLst>
          </p:cNvPr>
          <p:cNvSpPr/>
          <p:nvPr/>
        </p:nvSpPr>
        <p:spPr>
          <a:xfrm rot="16200000">
            <a:off x="1408951" y="389202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5B104-61E0-46E6-8775-BC483E06BA59}"/>
              </a:ext>
            </a:extLst>
          </p:cNvPr>
          <p:cNvSpPr txBox="1"/>
          <p:nvPr/>
        </p:nvSpPr>
        <p:spPr>
          <a:xfrm>
            <a:off x="632687" y="4869985"/>
            <a:ext cx="251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ЛЫ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1418AF7-2800-496E-8325-FEEFCF30CC2B}"/>
              </a:ext>
            </a:extLst>
          </p:cNvPr>
          <p:cNvSpPr/>
          <p:nvPr/>
        </p:nvSpPr>
        <p:spPr>
          <a:xfrm rot="16200000">
            <a:off x="1408951" y="-261135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E0206-693D-49A1-8F47-5E2F1A09490E}"/>
              </a:ext>
            </a:extLst>
          </p:cNvPr>
          <p:cNvSpPr txBox="1"/>
          <p:nvPr/>
        </p:nvSpPr>
        <p:spPr>
          <a:xfrm>
            <a:off x="615758" y="644704"/>
            <a:ext cx="246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ЛА</a:t>
            </a:r>
          </a:p>
        </p:txBody>
      </p:sp>
      <p:grpSp>
        <p:nvGrpSpPr>
          <p:cNvPr id="46" name="АКВАРИУМ ЦВ">
            <a:extLst>
              <a:ext uri="{FF2B5EF4-FFF2-40B4-BE49-F238E27FC236}">
                <a16:creationId xmlns:a16="http://schemas.microsoft.com/office/drawing/2014/main" id="{D15C3586-C443-423F-AE92-475A38DDE183}"/>
              </a:ext>
            </a:extLst>
          </p:cNvPr>
          <p:cNvGrpSpPr/>
          <p:nvPr/>
        </p:nvGrpSpPr>
        <p:grpSpPr>
          <a:xfrm>
            <a:off x="3105046" y="558557"/>
            <a:ext cx="3223385" cy="1630919"/>
            <a:chOff x="3374713" y="558557"/>
            <a:chExt cx="3223385" cy="1630919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78599BD-5EE5-4D90-8D43-5EC4868D6F7D}"/>
                </a:ext>
              </a:extLst>
            </p:cNvPr>
            <p:cNvSpPr/>
            <p:nvPr/>
          </p:nvSpPr>
          <p:spPr>
            <a:xfrm rot="16200000">
              <a:off x="4194405" y="-26113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55B974F-C763-4ECC-8DED-27179A5E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3310" y="616131"/>
              <a:ext cx="1573345" cy="1573345"/>
            </a:xfrm>
            <a:prstGeom prst="rect">
              <a:avLst/>
            </a:prstGeom>
          </p:spPr>
        </p:pic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FBF55ABE-1CB0-40AD-B05C-7B993EE12D73}"/>
              </a:ext>
            </a:extLst>
          </p:cNvPr>
          <p:cNvSpPr/>
          <p:nvPr/>
        </p:nvSpPr>
        <p:spPr>
          <a:xfrm rot="16200000">
            <a:off x="1408951" y="181544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2DCB7-2890-4D46-8953-4865E48C3301}"/>
              </a:ext>
            </a:extLst>
          </p:cNvPr>
          <p:cNvSpPr txBox="1"/>
          <p:nvPr/>
        </p:nvSpPr>
        <p:spPr>
          <a:xfrm>
            <a:off x="632687" y="2767033"/>
            <a:ext cx="251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ЛО</a:t>
            </a:r>
          </a:p>
        </p:txBody>
      </p:sp>
      <p:grpSp>
        <p:nvGrpSpPr>
          <p:cNvPr id="45" name="БАНАН ЦВ">
            <a:extLst>
              <a:ext uri="{FF2B5EF4-FFF2-40B4-BE49-F238E27FC236}">
                <a16:creationId xmlns:a16="http://schemas.microsoft.com/office/drawing/2014/main" id="{0B02498B-BEF2-45AB-82F7-4854A8764D8C}"/>
              </a:ext>
            </a:extLst>
          </p:cNvPr>
          <p:cNvGrpSpPr/>
          <p:nvPr/>
        </p:nvGrpSpPr>
        <p:grpSpPr>
          <a:xfrm>
            <a:off x="3105046" y="2635138"/>
            <a:ext cx="3223385" cy="1584001"/>
            <a:chOff x="3374713" y="2635138"/>
            <a:chExt cx="3223385" cy="1584001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0752C3E-CF98-4404-9486-6576FD58D3B8}"/>
                </a:ext>
              </a:extLst>
            </p:cNvPr>
            <p:cNvSpPr/>
            <p:nvPr/>
          </p:nvSpPr>
          <p:spPr>
            <a:xfrm rot="16200000">
              <a:off x="4194405" y="181544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C368DC1-D7F3-4306-8D3D-B5A43A62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6203" y="2957576"/>
              <a:ext cx="1924056" cy="1082418"/>
            </a:xfrm>
            <a:prstGeom prst="rect">
              <a:avLst/>
            </a:prstGeom>
          </p:spPr>
        </p:pic>
      </p:grpSp>
      <p:grpSp>
        <p:nvGrpSpPr>
          <p:cNvPr id="44" name="ВОЛК ЦВ">
            <a:extLst>
              <a:ext uri="{FF2B5EF4-FFF2-40B4-BE49-F238E27FC236}">
                <a16:creationId xmlns:a16="http://schemas.microsoft.com/office/drawing/2014/main" id="{AE0C8325-903C-4A09-BECB-7E8E84FB803A}"/>
              </a:ext>
            </a:extLst>
          </p:cNvPr>
          <p:cNvGrpSpPr/>
          <p:nvPr/>
        </p:nvGrpSpPr>
        <p:grpSpPr>
          <a:xfrm>
            <a:off x="3105046" y="4711718"/>
            <a:ext cx="3223385" cy="1584001"/>
            <a:chOff x="3374713" y="4711718"/>
            <a:chExt cx="3223385" cy="1584001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59E0B10-FE6C-42A2-8E92-E8C254A964A6}"/>
                </a:ext>
              </a:extLst>
            </p:cNvPr>
            <p:cNvSpPr/>
            <p:nvPr/>
          </p:nvSpPr>
          <p:spPr>
            <a:xfrm rot="16200000">
              <a:off x="4194405" y="389202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B2393934-68DC-419D-9A1D-124F4F1A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82" b="91266" l="10000" r="90000">
                          <a14:foregroundMark x1="58222" y1="91266" x2="58222" y2="912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91882" y="4853520"/>
              <a:ext cx="2227300" cy="1388349"/>
            </a:xfrm>
            <a:prstGeom prst="rect">
              <a:avLst/>
            </a:prstGeom>
          </p:spPr>
        </p:pic>
      </p:grpSp>
      <p:grpSp>
        <p:nvGrpSpPr>
          <p:cNvPr id="41" name="АКВАРИУМ ЧБ">
            <a:extLst>
              <a:ext uri="{FF2B5EF4-FFF2-40B4-BE49-F238E27FC236}">
                <a16:creationId xmlns:a16="http://schemas.microsoft.com/office/drawing/2014/main" id="{EDB88F83-1203-4B21-AB36-7E0FCDAC75EC}"/>
              </a:ext>
            </a:extLst>
          </p:cNvPr>
          <p:cNvGrpSpPr/>
          <p:nvPr/>
        </p:nvGrpSpPr>
        <p:grpSpPr>
          <a:xfrm>
            <a:off x="6936475" y="4711718"/>
            <a:ext cx="3223385" cy="1584001"/>
            <a:chOff x="7828949" y="558556"/>
            <a:chExt cx="3223385" cy="1584001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E4304B0-B2F0-47FA-937A-9F62BD38C9BE}"/>
                </a:ext>
              </a:extLst>
            </p:cNvPr>
            <p:cNvSpPr/>
            <p:nvPr/>
          </p:nvSpPr>
          <p:spPr>
            <a:xfrm rot="16200000">
              <a:off x="8648641" y="-26113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0C2067F-7068-40CC-B998-24A69295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58107" y="611652"/>
              <a:ext cx="1516837" cy="1516837"/>
            </a:xfrm>
            <a:prstGeom prst="rect">
              <a:avLst/>
            </a:prstGeom>
          </p:spPr>
        </p:pic>
      </p:grpSp>
      <p:grpSp>
        <p:nvGrpSpPr>
          <p:cNvPr id="42" name="БАНАН ЧБ">
            <a:extLst>
              <a:ext uri="{FF2B5EF4-FFF2-40B4-BE49-F238E27FC236}">
                <a16:creationId xmlns:a16="http://schemas.microsoft.com/office/drawing/2014/main" id="{9DAEC663-364F-4835-A678-7EE73C5ECB8D}"/>
              </a:ext>
            </a:extLst>
          </p:cNvPr>
          <p:cNvGrpSpPr/>
          <p:nvPr/>
        </p:nvGrpSpPr>
        <p:grpSpPr>
          <a:xfrm>
            <a:off x="6951478" y="558557"/>
            <a:ext cx="3223385" cy="1584001"/>
            <a:chOff x="7828949" y="2635137"/>
            <a:chExt cx="3223385" cy="1584001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47FEBC8-B21B-496D-970C-7CBB64AB66BB}"/>
                </a:ext>
              </a:extLst>
            </p:cNvPr>
            <p:cNvSpPr/>
            <p:nvPr/>
          </p:nvSpPr>
          <p:spPr>
            <a:xfrm rot="16200000">
              <a:off x="8648641" y="181544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356B761-7387-442A-AEB3-0D1BBD06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0124" y="2914555"/>
              <a:ext cx="1861270" cy="1047096"/>
            </a:xfrm>
            <a:prstGeom prst="rect">
              <a:avLst/>
            </a:prstGeom>
          </p:spPr>
        </p:pic>
      </p:grpSp>
      <p:grpSp>
        <p:nvGrpSpPr>
          <p:cNvPr id="43" name="ВОЛК ЧБ">
            <a:extLst>
              <a:ext uri="{FF2B5EF4-FFF2-40B4-BE49-F238E27FC236}">
                <a16:creationId xmlns:a16="http://schemas.microsoft.com/office/drawing/2014/main" id="{84FCE663-F355-4AAA-8C4B-7D760DC81911}"/>
              </a:ext>
            </a:extLst>
          </p:cNvPr>
          <p:cNvGrpSpPr/>
          <p:nvPr/>
        </p:nvGrpSpPr>
        <p:grpSpPr>
          <a:xfrm>
            <a:off x="6936475" y="2635138"/>
            <a:ext cx="3223385" cy="1584001"/>
            <a:chOff x="7828949" y="4711717"/>
            <a:chExt cx="3223385" cy="1584001"/>
          </a:xfrm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5F0E2CE-536F-40FC-91C7-386E74E6B67F}"/>
                </a:ext>
              </a:extLst>
            </p:cNvPr>
            <p:cNvSpPr/>
            <p:nvPr/>
          </p:nvSpPr>
          <p:spPr>
            <a:xfrm rot="16200000">
              <a:off x="8648641" y="389202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F5E6291-2B88-4403-BA48-0A3E1B59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82" b="90553" l="10000" r="90000">
                          <a14:foregroundMark x1="59667" y1="90553" x2="59667" y2="905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37363" y="4825852"/>
              <a:ext cx="2180944" cy="1359453"/>
            </a:xfrm>
            <a:prstGeom prst="rect">
              <a:avLst/>
            </a:prstGeom>
          </p:spPr>
        </p:pic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5B02942-C1AF-46BB-8803-71FF0421DD86}"/>
              </a:ext>
            </a:extLst>
          </p:cNvPr>
          <p:cNvSpPr/>
          <p:nvPr/>
        </p:nvSpPr>
        <p:spPr>
          <a:xfrm>
            <a:off x="10859704" y="0"/>
            <a:ext cx="133229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9049104-E67F-4D15-B108-BD3183AD253F}"/>
              </a:ext>
            </a:extLst>
          </p:cNvPr>
          <p:cNvGrpSpPr/>
          <p:nvPr/>
        </p:nvGrpSpPr>
        <p:grpSpPr>
          <a:xfrm>
            <a:off x="10944459" y="5049451"/>
            <a:ext cx="1212912" cy="1584002"/>
            <a:chOff x="10944459" y="5049451"/>
            <a:chExt cx="1212912" cy="1584002"/>
          </a:xfrm>
        </p:grpSpPr>
        <p:pic>
          <p:nvPicPr>
            <p:cNvPr id="33" name="Рисунок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761D125-C851-4B50-8E9A-4BD460D2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113" y="5049451"/>
              <a:ext cx="1109258" cy="158400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62313A7-F190-44BB-AA3A-59A7D12C7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57662" flipV="1">
              <a:off x="10811345" y="5765832"/>
              <a:ext cx="473537" cy="20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8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1" grpId="0"/>
      <p:bldP spid="1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5A53094-8099-4D5E-8702-5BDD7078AAEE}"/>
              </a:ext>
            </a:extLst>
          </p:cNvPr>
          <p:cNvSpPr/>
          <p:nvPr/>
        </p:nvSpPr>
        <p:spPr>
          <a:xfrm rot="16200000">
            <a:off x="1408951" y="389202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5B104-61E0-46E6-8775-BC483E06BA59}"/>
              </a:ext>
            </a:extLst>
          </p:cNvPr>
          <p:cNvSpPr txBox="1"/>
          <p:nvPr/>
        </p:nvSpPr>
        <p:spPr>
          <a:xfrm>
            <a:off x="623887" y="4841998"/>
            <a:ext cx="2481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ЛО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1418AF7-2800-496E-8325-FEEFCF30CC2B}"/>
              </a:ext>
            </a:extLst>
          </p:cNvPr>
          <p:cNvSpPr/>
          <p:nvPr/>
        </p:nvSpPr>
        <p:spPr>
          <a:xfrm rot="16200000">
            <a:off x="1408951" y="-261135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E0206-693D-49A1-8F47-5E2F1A09490E}"/>
              </a:ext>
            </a:extLst>
          </p:cNvPr>
          <p:cNvSpPr txBox="1"/>
          <p:nvPr/>
        </p:nvSpPr>
        <p:spPr>
          <a:xfrm>
            <a:off x="623888" y="721116"/>
            <a:ext cx="2481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dirty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ЛУ</a:t>
            </a:r>
          </a:p>
        </p:txBody>
      </p:sp>
      <p:grpSp>
        <p:nvGrpSpPr>
          <p:cNvPr id="46" name="АКВАРИУМ ЦВ">
            <a:extLst>
              <a:ext uri="{FF2B5EF4-FFF2-40B4-BE49-F238E27FC236}">
                <a16:creationId xmlns:a16="http://schemas.microsoft.com/office/drawing/2014/main" id="{D15C3586-C443-423F-AE92-475A38DDE183}"/>
              </a:ext>
            </a:extLst>
          </p:cNvPr>
          <p:cNvGrpSpPr/>
          <p:nvPr/>
        </p:nvGrpSpPr>
        <p:grpSpPr>
          <a:xfrm>
            <a:off x="3105046" y="558557"/>
            <a:ext cx="3223385" cy="1584001"/>
            <a:chOff x="3374713" y="558557"/>
            <a:chExt cx="3223385" cy="158400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78599BD-5EE5-4D90-8D43-5EC4868D6F7D}"/>
                </a:ext>
              </a:extLst>
            </p:cNvPr>
            <p:cNvSpPr/>
            <p:nvPr/>
          </p:nvSpPr>
          <p:spPr>
            <a:xfrm rot="16200000">
              <a:off x="4194405" y="-26113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55B974F-C763-4ECC-8DED-27179A5E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3424" y="741426"/>
              <a:ext cx="1542472" cy="1237449"/>
            </a:xfrm>
            <a:prstGeom prst="rect">
              <a:avLst/>
            </a:prstGeom>
          </p:spPr>
        </p:pic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FBF55ABE-1CB0-40AD-B05C-7B993EE12D73}"/>
              </a:ext>
            </a:extLst>
          </p:cNvPr>
          <p:cNvSpPr/>
          <p:nvPr/>
        </p:nvSpPr>
        <p:spPr>
          <a:xfrm rot="16200000">
            <a:off x="1408951" y="1815446"/>
            <a:ext cx="1584001" cy="3223385"/>
          </a:xfrm>
          <a:custGeom>
            <a:avLst/>
            <a:gdLst>
              <a:gd name="connsiteX0" fmla="*/ 1584001 w 1584001"/>
              <a:gd name="connsiteY0" fmla="*/ 3214175 h 3223385"/>
              <a:gd name="connsiteX1" fmla="*/ 1584001 w 1584001"/>
              <a:gd name="connsiteY1" fmla="*/ 3223385 h 3223385"/>
              <a:gd name="connsiteX2" fmla="*/ 1584001 w 1584001"/>
              <a:gd name="connsiteY2" fmla="*/ 3223385 h 3223385"/>
              <a:gd name="connsiteX3" fmla="*/ 1584001 w 1584001"/>
              <a:gd name="connsiteY3" fmla="*/ 0 h 3223385"/>
              <a:gd name="connsiteX4" fmla="*/ 1584001 w 1584001"/>
              <a:gd name="connsiteY4" fmla="*/ 3214175 h 3223385"/>
              <a:gd name="connsiteX5" fmla="*/ 1188001 w 1584001"/>
              <a:gd name="connsiteY5" fmla="*/ 2510790 h 3223385"/>
              <a:gd name="connsiteX6" fmla="*/ 792001 w 1584001"/>
              <a:gd name="connsiteY6" fmla="*/ 3214175 h 3223385"/>
              <a:gd name="connsiteX7" fmla="*/ 396001 w 1584001"/>
              <a:gd name="connsiteY7" fmla="*/ 2510790 h 3223385"/>
              <a:gd name="connsiteX8" fmla="*/ 1 w 1584001"/>
              <a:gd name="connsiteY8" fmla="*/ 3214175 h 3223385"/>
              <a:gd name="connsiteX9" fmla="*/ 0 w 1584001"/>
              <a:gd name="connsiteY9" fmla="*/ 3214175 h 3223385"/>
              <a:gd name="connsiteX10" fmla="*/ 0 w 1584001"/>
              <a:gd name="connsiteY10" fmla="*/ 0 h 32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4001" h="3223385">
                <a:moveTo>
                  <a:pt x="1584001" y="3214175"/>
                </a:moveTo>
                <a:lnTo>
                  <a:pt x="1584001" y="3223385"/>
                </a:lnTo>
                <a:lnTo>
                  <a:pt x="1584001" y="3223385"/>
                </a:lnTo>
                <a:close/>
                <a:moveTo>
                  <a:pt x="1584001" y="0"/>
                </a:moveTo>
                <a:lnTo>
                  <a:pt x="1584001" y="3214175"/>
                </a:lnTo>
                <a:lnTo>
                  <a:pt x="1188001" y="2510790"/>
                </a:lnTo>
                <a:lnTo>
                  <a:pt x="792001" y="3214175"/>
                </a:lnTo>
                <a:lnTo>
                  <a:pt x="396001" y="2510790"/>
                </a:lnTo>
                <a:lnTo>
                  <a:pt x="1" y="3214175"/>
                </a:lnTo>
                <a:lnTo>
                  <a:pt x="0" y="3214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2DCB7-2890-4D46-8953-4865E48C3301}"/>
              </a:ext>
            </a:extLst>
          </p:cNvPr>
          <p:cNvSpPr txBox="1"/>
          <p:nvPr/>
        </p:nvSpPr>
        <p:spPr>
          <a:xfrm>
            <a:off x="623888" y="2765419"/>
            <a:ext cx="2481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dirty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ЛА</a:t>
            </a:r>
          </a:p>
        </p:txBody>
      </p:sp>
      <p:grpSp>
        <p:nvGrpSpPr>
          <p:cNvPr id="45" name="БАНАН ЦВ">
            <a:extLst>
              <a:ext uri="{FF2B5EF4-FFF2-40B4-BE49-F238E27FC236}">
                <a16:creationId xmlns:a16="http://schemas.microsoft.com/office/drawing/2014/main" id="{0B02498B-BEF2-45AB-82F7-4854A8764D8C}"/>
              </a:ext>
            </a:extLst>
          </p:cNvPr>
          <p:cNvGrpSpPr/>
          <p:nvPr/>
        </p:nvGrpSpPr>
        <p:grpSpPr>
          <a:xfrm>
            <a:off x="3105046" y="2631621"/>
            <a:ext cx="3223385" cy="1587518"/>
            <a:chOff x="3374713" y="2631621"/>
            <a:chExt cx="3223385" cy="1587518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0752C3E-CF98-4404-9486-6576FD58D3B8}"/>
                </a:ext>
              </a:extLst>
            </p:cNvPr>
            <p:cNvSpPr/>
            <p:nvPr/>
          </p:nvSpPr>
          <p:spPr>
            <a:xfrm rot="16200000">
              <a:off x="4194405" y="181544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C368DC1-D7F3-4306-8D3D-B5A43A620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58" b="89881" l="7222" r="92778">
                          <a14:foregroundMark x1="92778" y1="42560" x2="92778" y2="42560"/>
                          <a14:foregroundMark x1="82889" y1="87897" x2="82889" y2="87897"/>
                          <a14:foregroundMark x1="75889" y1="86111" x2="75889" y2="86111"/>
                          <a14:foregroundMark x1="26111" y1="10615" x2="26111" y2="10615"/>
                          <a14:foregroundMark x1="14222" y1="7937" x2="14222" y2="7937"/>
                          <a14:foregroundMark x1="23222" y1="5258" x2="23222" y2="5258"/>
                          <a14:foregroundMark x1="7222" y1="22123" x2="7222" y2="22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8745" y="2631621"/>
              <a:ext cx="1414285" cy="1584001"/>
            </a:xfrm>
            <a:prstGeom prst="rect">
              <a:avLst/>
            </a:prstGeom>
          </p:spPr>
        </p:pic>
      </p:grpSp>
      <p:grpSp>
        <p:nvGrpSpPr>
          <p:cNvPr id="44" name="ВОЛК ЦВ">
            <a:extLst>
              <a:ext uri="{FF2B5EF4-FFF2-40B4-BE49-F238E27FC236}">
                <a16:creationId xmlns:a16="http://schemas.microsoft.com/office/drawing/2014/main" id="{AE0C8325-903C-4A09-BECB-7E8E84FB803A}"/>
              </a:ext>
            </a:extLst>
          </p:cNvPr>
          <p:cNvGrpSpPr/>
          <p:nvPr/>
        </p:nvGrpSpPr>
        <p:grpSpPr>
          <a:xfrm>
            <a:off x="3105046" y="4711718"/>
            <a:ext cx="3223385" cy="1584001"/>
            <a:chOff x="3374713" y="4711718"/>
            <a:chExt cx="3223385" cy="1584001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59E0B10-FE6C-42A2-8E92-E8C254A964A6}"/>
                </a:ext>
              </a:extLst>
            </p:cNvPr>
            <p:cNvSpPr/>
            <p:nvPr/>
          </p:nvSpPr>
          <p:spPr>
            <a:xfrm rot="16200000">
              <a:off x="4194405" y="389202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B2393934-68DC-419D-9A1D-124F4F1A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5914" y="4870226"/>
              <a:ext cx="1497115" cy="1246348"/>
            </a:xfrm>
            <a:prstGeom prst="rect">
              <a:avLst/>
            </a:prstGeom>
          </p:spPr>
        </p:pic>
      </p:grpSp>
      <p:grpSp>
        <p:nvGrpSpPr>
          <p:cNvPr id="41" name="АКВАРИУМ ЧБ">
            <a:extLst>
              <a:ext uri="{FF2B5EF4-FFF2-40B4-BE49-F238E27FC236}">
                <a16:creationId xmlns:a16="http://schemas.microsoft.com/office/drawing/2014/main" id="{EDB88F83-1203-4B21-AB36-7E0FCDAC75EC}"/>
              </a:ext>
            </a:extLst>
          </p:cNvPr>
          <p:cNvGrpSpPr/>
          <p:nvPr/>
        </p:nvGrpSpPr>
        <p:grpSpPr>
          <a:xfrm>
            <a:off x="6936476" y="558556"/>
            <a:ext cx="3223385" cy="1584001"/>
            <a:chOff x="7828949" y="558556"/>
            <a:chExt cx="3223385" cy="1584001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E4304B0-B2F0-47FA-937A-9F62BD38C9BE}"/>
                </a:ext>
              </a:extLst>
            </p:cNvPr>
            <p:cNvSpPr/>
            <p:nvPr/>
          </p:nvSpPr>
          <p:spPr>
            <a:xfrm rot="16200000">
              <a:off x="8648641" y="-261136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0C2067F-7068-40CC-B998-24A69295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56221" y="721116"/>
              <a:ext cx="1415791" cy="1135819"/>
            </a:xfrm>
            <a:prstGeom prst="rect">
              <a:avLst/>
            </a:prstGeom>
          </p:spPr>
        </p:pic>
      </p:grpSp>
      <p:grpSp>
        <p:nvGrpSpPr>
          <p:cNvPr id="42" name="БАНАН ЧБ">
            <a:extLst>
              <a:ext uri="{FF2B5EF4-FFF2-40B4-BE49-F238E27FC236}">
                <a16:creationId xmlns:a16="http://schemas.microsoft.com/office/drawing/2014/main" id="{9DAEC663-364F-4835-A678-7EE73C5ECB8D}"/>
              </a:ext>
            </a:extLst>
          </p:cNvPr>
          <p:cNvGrpSpPr/>
          <p:nvPr/>
        </p:nvGrpSpPr>
        <p:grpSpPr>
          <a:xfrm>
            <a:off x="6951478" y="4721089"/>
            <a:ext cx="3223385" cy="1584001"/>
            <a:chOff x="7828949" y="2635137"/>
            <a:chExt cx="3223385" cy="1584001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847FEBC8-B21B-496D-970C-7CBB64AB66BB}"/>
                </a:ext>
              </a:extLst>
            </p:cNvPr>
            <p:cNvSpPr/>
            <p:nvPr/>
          </p:nvSpPr>
          <p:spPr>
            <a:xfrm rot="16200000">
              <a:off x="8648641" y="181544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356B761-7387-442A-AEB3-0D1BBD06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89881" l="9000" r="92444">
                          <a14:foregroundMark x1="26222" y1="9325" x2="26222" y2="9325"/>
                          <a14:foregroundMark x1="23667" y1="4167" x2="23667" y2="4167"/>
                          <a14:foregroundMark x1="21444" y1="18155" x2="21444" y2="18155"/>
                          <a14:foregroundMark x1="9111" y1="21726" x2="9111" y2="21726"/>
                          <a14:foregroundMark x1="92444" y1="41468" x2="92444" y2="41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7313" y="2663085"/>
              <a:ext cx="1380965" cy="1546682"/>
            </a:xfrm>
            <a:prstGeom prst="rect">
              <a:avLst/>
            </a:prstGeom>
          </p:spPr>
        </p:pic>
      </p:grpSp>
      <p:grpSp>
        <p:nvGrpSpPr>
          <p:cNvPr id="43" name="ВОЛК ЧБ">
            <a:extLst>
              <a:ext uri="{FF2B5EF4-FFF2-40B4-BE49-F238E27FC236}">
                <a16:creationId xmlns:a16="http://schemas.microsoft.com/office/drawing/2014/main" id="{84FCE663-F355-4AAA-8C4B-7D760DC81911}"/>
              </a:ext>
            </a:extLst>
          </p:cNvPr>
          <p:cNvGrpSpPr/>
          <p:nvPr/>
        </p:nvGrpSpPr>
        <p:grpSpPr>
          <a:xfrm>
            <a:off x="6951478" y="2635138"/>
            <a:ext cx="3223385" cy="1584001"/>
            <a:chOff x="7828949" y="4711717"/>
            <a:chExt cx="3223385" cy="1584001"/>
          </a:xfrm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25F0E2CE-536F-40FC-91C7-386E74E6B67F}"/>
                </a:ext>
              </a:extLst>
            </p:cNvPr>
            <p:cNvSpPr/>
            <p:nvPr/>
          </p:nvSpPr>
          <p:spPr>
            <a:xfrm rot="16200000">
              <a:off x="8648641" y="3892025"/>
              <a:ext cx="1584001" cy="3223385"/>
            </a:xfrm>
            <a:custGeom>
              <a:avLst/>
              <a:gdLst>
                <a:gd name="connsiteX0" fmla="*/ 1584001 w 1584001"/>
                <a:gd name="connsiteY0" fmla="*/ 703385 h 3223385"/>
                <a:gd name="connsiteX1" fmla="*/ 1584001 w 1584001"/>
                <a:gd name="connsiteY1" fmla="*/ 703385 h 3223385"/>
                <a:gd name="connsiteX2" fmla="*/ 1584000 w 1584001"/>
                <a:gd name="connsiteY2" fmla="*/ 3223385 h 3223385"/>
                <a:gd name="connsiteX3" fmla="*/ 0 w 1584001"/>
                <a:gd name="connsiteY3" fmla="*/ 3223385 h 3223385"/>
                <a:gd name="connsiteX4" fmla="*/ 0 w 1584001"/>
                <a:gd name="connsiteY4" fmla="*/ 703385 h 3223385"/>
                <a:gd name="connsiteX5" fmla="*/ 1 w 1584001"/>
                <a:gd name="connsiteY5" fmla="*/ 703385 h 3223385"/>
                <a:gd name="connsiteX6" fmla="*/ 396001 w 1584001"/>
                <a:gd name="connsiteY6" fmla="*/ 0 h 3223385"/>
                <a:gd name="connsiteX7" fmla="*/ 792001 w 1584001"/>
                <a:gd name="connsiteY7" fmla="*/ 703385 h 3223385"/>
                <a:gd name="connsiteX8" fmla="*/ 792001 w 1584001"/>
                <a:gd name="connsiteY8" fmla="*/ 703385 h 3223385"/>
                <a:gd name="connsiteX9" fmla="*/ 1188001 w 1584001"/>
                <a:gd name="connsiteY9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4001" h="3223385">
                  <a:moveTo>
                    <a:pt x="1584001" y="703385"/>
                  </a:moveTo>
                  <a:lnTo>
                    <a:pt x="1584001" y="703385"/>
                  </a:lnTo>
                  <a:lnTo>
                    <a:pt x="1584000" y="3223385"/>
                  </a:lnTo>
                  <a:lnTo>
                    <a:pt x="0" y="3223385"/>
                  </a:lnTo>
                  <a:lnTo>
                    <a:pt x="0" y="703385"/>
                  </a:lnTo>
                  <a:lnTo>
                    <a:pt x="1" y="703385"/>
                  </a:lnTo>
                  <a:lnTo>
                    <a:pt x="396001" y="0"/>
                  </a:lnTo>
                  <a:lnTo>
                    <a:pt x="792001" y="703385"/>
                  </a:lnTo>
                  <a:lnTo>
                    <a:pt x="792001" y="703385"/>
                  </a:lnTo>
                  <a:lnTo>
                    <a:pt x="1188001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F5E6291-2B88-4403-BA48-0A3E1B59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1218" y="4862237"/>
              <a:ext cx="1581467" cy="1316570"/>
            </a:xfrm>
            <a:prstGeom prst="rect">
              <a:avLst/>
            </a:prstGeom>
          </p:spPr>
        </p:pic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5B02942-C1AF-46BB-8803-71FF0421DD86}"/>
              </a:ext>
            </a:extLst>
          </p:cNvPr>
          <p:cNvSpPr/>
          <p:nvPr/>
        </p:nvSpPr>
        <p:spPr>
          <a:xfrm>
            <a:off x="10859704" y="0"/>
            <a:ext cx="133229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615346-1A25-454D-B79E-F6BE6D0F7EE5}"/>
              </a:ext>
            </a:extLst>
          </p:cNvPr>
          <p:cNvGrpSpPr/>
          <p:nvPr/>
        </p:nvGrpSpPr>
        <p:grpSpPr>
          <a:xfrm>
            <a:off x="10944459" y="5049451"/>
            <a:ext cx="1212912" cy="1584002"/>
            <a:chOff x="10944459" y="5049451"/>
            <a:chExt cx="1212912" cy="1584002"/>
          </a:xfrm>
        </p:grpSpPr>
        <p:pic>
          <p:nvPicPr>
            <p:cNvPr id="33" name="Рисунок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8B944E9-9FAE-4A29-9C7D-AF0A108C0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113" y="5049451"/>
              <a:ext cx="1109258" cy="158400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740DFD2-F0A4-4AAB-BAD1-5552C4BC3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57662" flipV="1">
              <a:off x="10811345" y="5765832"/>
              <a:ext cx="473537" cy="20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9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1" grpId="0"/>
      <p:bldP spid="1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5EA9B116-1712-457C-9C54-266CF344136D}"/>
              </a:ext>
            </a:extLst>
          </p:cNvPr>
          <p:cNvSpPr/>
          <p:nvPr/>
        </p:nvSpPr>
        <p:spPr>
          <a:xfrm rot="16200000">
            <a:off x="3556781" y="-1763152"/>
            <a:ext cx="5078437" cy="12192002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49B71-9B2B-4636-951C-92B924328EB0}"/>
              </a:ext>
            </a:extLst>
          </p:cNvPr>
          <p:cNvSpPr txBox="1"/>
          <p:nvPr/>
        </p:nvSpPr>
        <p:spPr>
          <a:xfrm>
            <a:off x="878811" y="656503"/>
            <a:ext cx="10721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УРА,ПОЛУЧИЛОСЬ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66F24E-18B6-44B9-A96B-13BE4016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85" y="3306893"/>
            <a:ext cx="2586682" cy="34689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E6B3F6-4202-4EB3-892D-B8B5A425B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59" y="5343209"/>
            <a:ext cx="1041132" cy="9413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EB0BE3-2F66-4E04-A80A-3E35FFEE1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35" y="2517060"/>
            <a:ext cx="1022972" cy="7482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DA076E-2944-446E-925C-E7DE3EAA1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5619" y="3862406"/>
            <a:ext cx="1890177" cy="26991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8E47FE-6A16-49A1-9793-5EAF38FFE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09" y="5071384"/>
            <a:ext cx="1309149" cy="1159394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1534CE6-863B-4A41-9ABE-5FC450B7825E}"/>
              </a:ext>
            </a:extLst>
          </p:cNvPr>
          <p:cNvGrpSpPr/>
          <p:nvPr/>
        </p:nvGrpSpPr>
        <p:grpSpPr>
          <a:xfrm rot="20249230">
            <a:off x="5256296" y="3411990"/>
            <a:ext cx="5739172" cy="1584001"/>
            <a:chOff x="2951620" y="3213891"/>
            <a:chExt cx="5739172" cy="158400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BB53C5B-CCC0-4309-86F6-60E0A0EEDD25}"/>
                </a:ext>
              </a:extLst>
            </p:cNvPr>
            <p:cNvSpPr/>
            <p:nvPr/>
          </p:nvSpPr>
          <p:spPr>
            <a:xfrm rot="16200000">
              <a:off x="3771312" y="2394199"/>
              <a:ext cx="1584001" cy="3223385"/>
            </a:xfrm>
            <a:custGeom>
              <a:avLst/>
              <a:gdLst>
                <a:gd name="connsiteX0" fmla="*/ 1584001 w 1584001"/>
                <a:gd name="connsiteY0" fmla="*/ 3214175 h 3223385"/>
                <a:gd name="connsiteX1" fmla="*/ 1584001 w 1584001"/>
                <a:gd name="connsiteY1" fmla="*/ 3223385 h 3223385"/>
                <a:gd name="connsiteX2" fmla="*/ 1584001 w 1584001"/>
                <a:gd name="connsiteY2" fmla="*/ 3223385 h 3223385"/>
                <a:gd name="connsiteX3" fmla="*/ 1584001 w 1584001"/>
                <a:gd name="connsiteY3" fmla="*/ 0 h 3223385"/>
                <a:gd name="connsiteX4" fmla="*/ 1584001 w 1584001"/>
                <a:gd name="connsiteY4" fmla="*/ 3214175 h 3223385"/>
                <a:gd name="connsiteX5" fmla="*/ 1188001 w 1584001"/>
                <a:gd name="connsiteY5" fmla="*/ 2510790 h 3223385"/>
                <a:gd name="connsiteX6" fmla="*/ 792001 w 1584001"/>
                <a:gd name="connsiteY6" fmla="*/ 3214175 h 3223385"/>
                <a:gd name="connsiteX7" fmla="*/ 396001 w 1584001"/>
                <a:gd name="connsiteY7" fmla="*/ 2510790 h 3223385"/>
                <a:gd name="connsiteX8" fmla="*/ 1 w 1584001"/>
                <a:gd name="connsiteY8" fmla="*/ 3214175 h 3223385"/>
                <a:gd name="connsiteX9" fmla="*/ 0 w 1584001"/>
                <a:gd name="connsiteY9" fmla="*/ 3214175 h 3223385"/>
                <a:gd name="connsiteX10" fmla="*/ 0 w 1584001"/>
                <a:gd name="connsiteY10" fmla="*/ 0 h 322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001" h="3223385">
                  <a:moveTo>
                    <a:pt x="1584001" y="3214175"/>
                  </a:moveTo>
                  <a:lnTo>
                    <a:pt x="1584001" y="3223385"/>
                  </a:lnTo>
                  <a:lnTo>
                    <a:pt x="1584001" y="3223385"/>
                  </a:lnTo>
                  <a:close/>
                  <a:moveTo>
                    <a:pt x="1584001" y="0"/>
                  </a:moveTo>
                  <a:lnTo>
                    <a:pt x="1584001" y="3214175"/>
                  </a:lnTo>
                  <a:lnTo>
                    <a:pt x="1188001" y="2510790"/>
                  </a:lnTo>
                  <a:lnTo>
                    <a:pt x="792001" y="3214175"/>
                  </a:lnTo>
                  <a:lnTo>
                    <a:pt x="396001" y="2510790"/>
                  </a:lnTo>
                  <a:lnTo>
                    <a:pt x="1" y="3214175"/>
                  </a:lnTo>
                  <a:lnTo>
                    <a:pt x="0" y="3214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705791-D205-4483-8161-C770F526B771}"/>
                </a:ext>
              </a:extLst>
            </p:cNvPr>
            <p:cNvSpPr txBox="1"/>
            <p:nvPr/>
          </p:nvSpPr>
          <p:spPr>
            <a:xfrm>
              <a:off x="3156523" y="3320707"/>
              <a:ext cx="2195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rgbClr val="00B0F0"/>
                  </a:solidFill>
                  <a:latin typeface="Arial Black" panose="020B0A04020102020204" pitchFamily="34" charset="0"/>
                </a:rPr>
                <a:t>ЛА</a:t>
              </a:r>
            </a:p>
          </p:txBody>
        </p:sp>
        <p:grpSp>
          <p:nvGrpSpPr>
            <p:cNvPr id="21" name="ВОЛК ЦВ">
              <a:extLst>
                <a:ext uri="{FF2B5EF4-FFF2-40B4-BE49-F238E27FC236}">
                  <a16:creationId xmlns:a16="http://schemas.microsoft.com/office/drawing/2014/main" id="{A4D8B050-5EF5-4F04-BF2D-34D1F4CE568B}"/>
                </a:ext>
              </a:extLst>
            </p:cNvPr>
            <p:cNvGrpSpPr/>
            <p:nvPr/>
          </p:nvGrpSpPr>
          <p:grpSpPr>
            <a:xfrm>
              <a:off x="5467407" y="3213891"/>
              <a:ext cx="3223385" cy="1584001"/>
              <a:chOff x="3374713" y="4711718"/>
              <a:chExt cx="3223385" cy="1584001"/>
            </a:xfrm>
          </p:grpSpPr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D9C36CB1-C7FD-473B-B9EE-5E662BA089F6}"/>
                  </a:ext>
                </a:extLst>
              </p:cNvPr>
              <p:cNvSpPr/>
              <p:nvPr/>
            </p:nvSpPr>
            <p:spPr>
              <a:xfrm rot="16200000">
                <a:off x="4194405" y="3892026"/>
                <a:ext cx="1584001" cy="3223385"/>
              </a:xfrm>
              <a:custGeom>
                <a:avLst/>
                <a:gdLst>
                  <a:gd name="connsiteX0" fmla="*/ 1584001 w 1584001"/>
                  <a:gd name="connsiteY0" fmla="*/ 703385 h 3223385"/>
                  <a:gd name="connsiteX1" fmla="*/ 1584001 w 1584001"/>
                  <a:gd name="connsiteY1" fmla="*/ 703385 h 3223385"/>
                  <a:gd name="connsiteX2" fmla="*/ 1584000 w 1584001"/>
                  <a:gd name="connsiteY2" fmla="*/ 3223385 h 3223385"/>
                  <a:gd name="connsiteX3" fmla="*/ 0 w 1584001"/>
                  <a:gd name="connsiteY3" fmla="*/ 3223385 h 3223385"/>
                  <a:gd name="connsiteX4" fmla="*/ 0 w 1584001"/>
                  <a:gd name="connsiteY4" fmla="*/ 703385 h 3223385"/>
                  <a:gd name="connsiteX5" fmla="*/ 1 w 1584001"/>
                  <a:gd name="connsiteY5" fmla="*/ 703385 h 3223385"/>
                  <a:gd name="connsiteX6" fmla="*/ 396001 w 1584001"/>
                  <a:gd name="connsiteY6" fmla="*/ 0 h 3223385"/>
                  <a:gd name="connsiteX7" fmla="*/ 792001 w 1584001"/>
                  <a:gd name="connsiteY7" fmla="*/ 703385 h 3223385"/>
                  <a:gd name="connsiteX8" fmla="*/ 792001 w 1584001"/>
                  <a:gd name="connsiteY8" fmla="*/ 703385 h 3223385"/>
                  <a:gd name="connsiteX9" fmla="*/ 1188001 w 1584001"/>
                  <a:gd name="connsiteY9" fmla="*/ 0 h 322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4001" h="3223385">
                    <a:moveTo>
                      <a:pt x="1584001" y="703385"/>
                    </a:moveTo>
                    <a:lnTo>
                      <a:pt x="1584001" y="703385"/>
                    </a:lnTo>
                    <a:lnTo>
                      <a:pt x="1584000" y="3223385"/>
                    </a:lnTo>
                    <a:lnTo>
                      <a:pt x="0" y="3223385"/>
                    </a:lnTo>
                    <a:lnTo>
                      <a:pt x="0" y="703385"/>
                    </a:lnTo>
                    <a:lnTo>
                      <a:pt x="1" y="703385"/>
                    </a:lnTo>
                    <a:lnTo>
                      <a:pt x="396001" y="0"/>
                    </a:lnTo>
                    <a:lnTo>
                      <a:pt x="792001" y="703385"/>
                    </a:lnTo>
                    <a:lnTo>
                      <a:pt x="792001" y="703385"/>
                    </a:lnTo>
                    <a:lnTo>
                      <a:pt x="1188001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289B51BF-4F8A-4BBB-A248-2AEA49253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4637" y="4970695"/>
                <a:ext cx="1283619" cy="11115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013 -0.020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141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Book Antiqua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24</cp:revision>
  <dcterms:created xsi:type="dcterms:W3CDTF">2023-05-02T14:34:27Z</dcterms:created>
  <dcterms:modified xsi:type="dcterms:W3CDTF">2025-04-27T04:33:38Z</dcterms:modified>
</cp:coreProperties>
</file>