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65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0A42C-3EB2-436F-B570-B187AF20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9E345B-2357-4896-8586-8DF1D8D7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02389-89A7-4FB8-BE1A-6F5EEE7A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DDDD4-DF7A-4C91-86EE-6C0E118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41EE94-4E16-44EB-89F5-86EAAE70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0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5EA3C-BCBE-4647-8A00-31D0433F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01208-CE48-4090-9BD4-567F9C58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76564-6AFA-4162-AE5B-E075B9FC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13BD9-C6F3-461C-8D83-6B65EDB2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D64BB-F111-4031-842B-BBAD9489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2A02C6-1C25-49E2-921D-35DFCFF47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1E65C-0CF9-47D1-B581-1D768F74B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C7418-EE37-449C-A430-3FD99380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5F6C1-0925-4C91-9151-CE9561BB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C99DB-3500-4A93-88C3-8BE0C501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AFC8-4612-4479-8567-A390F853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652ED-C287-43AE-9669-583316B76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65161-9EDB-470B-910F-91F1B862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87727-3735-4BB3-948F-F7462852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4881C-6007-42DC-819E-070DE920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76A75-5756-4B2D-B56B-0142E993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31B8D-8CCE-4E0D-8534-0F8915637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4A1D5-BD02-45FB-99B0-56D34315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61161-D141-4D9F-9199-4E1DFE42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5F342-A73C-406A-8B0A-8A64805E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7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EA61-4585-42C6-B8E0-7AB68335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2804D-0560-459F-A0F2-8FE016528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FCC8A-F64E-4DBC-A615-1F67AF7F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6EB2F-2F31-48D8-9175-4AA68A5B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079C6-37FC-4DB4-8524-D2442386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4CB63-BC0C-46F6-8769-905C2000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9EB5E-555C-4845-AF6F-03FB4999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BB268-4B4B-466B-BF5B-F2FBBEB7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97F63E-9ADA-44FB-93CC-84A06990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88BD56-4C2C-46A1-B15F-D24B3FB2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55409-F517-4A5C-BC33-F4DC75A61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BF28F6-36E3-4ABA-B48E-DB7F7997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E7D82-FD6D-43BD-91A3-DA9D9579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3C3A91-3DAF-47AF-8C08-566BA2D9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0D356-B164-4A65-BE88-1A8F93B9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F7B57B-54ED-438F-B83F-DD709FEA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6B22F3-75F8-4018-BBE2-3F25E210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55A5CF-A72F-45D2-99D9-0ADF276F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05EE0C-BBA5-4B74-8B62-7BB4D238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5C5A98-885E-4A4E-8026-FA7A2458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557986-88C2-4570-81BD-7D24C036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4F0C2-265D-4A91-82AA-9DDA240A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835D4-67E7-4DBD-8B4D-33FA1415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7B1E68-4A5A-4CA3-A5A2-C5F5F267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07544-603A-4FA9-BB01-1F6F0EA6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6937E-8850-4410-BCCC-B27EC35D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0A312-2316-4433-AB1C-63519B92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5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ADD74-F85B-4D4C-94FE-56A6039D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17A9CF-E894-47B8-9AB5-4920B502C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20A22-392E-488F-9C83-BD5CEAA13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61176F-13CD-48CA-A684-1C45CC41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73096-D257-4B99-8CC8-EB5818A3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5CE0D-F4AC-47EE-B1A2-23FDDF04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5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C21A-CBD3-4D79-A3FC-D356B9D0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35937-F006-4DDD-93B9-872DFB4D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62818-1461-4AEC-99EE-E5E40D62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F3C8-36A0-48B8-B605-371664FA6BC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3F2A7-999C-4349-B49C-A25D49040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4DF62-B09D-4898-B4D8-21E002CB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8B45-AA5D-49AE-8384-29CE8B45F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6C7C20-685E-40F4-A348-703CB9818B86}"/>
              </a:ext>
            </a:extLst>
          </p:cNvPr>
          <p:cNvSpPr/>
          <p:nvPr/>
        </p:nvSpPr>
        <p:spPr>
          <a:xfrm>
            <a:off x="0" y="1549229"/>
            <a:ext cx="12192000" cy="5308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B9EB22-E41E-48C3-9682-34A4D9B6B1B1}"/>
              </a:ext>
            </a:extLst>
          </p:cNvPr>
          <p:cNvSpPr/>
          <p:nvPr/>
        </p:nvSpPr>
        <p:spPr>
          <a:xfrm>
            <a:off x="0" y="0"/>
            <a:ext cx="12192000" cy="1549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2F5D-CA8B-4110-B3CD-33AA71F1E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0"/>
            <a:ext cx="11197884" cy="1355725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Arial Black" panose="020B0A04020102020204" pitchFamily="34" charset="0"/>
              </a:rPr>
              <a:t>Посылки </a:t>
            </a:r>
            <a:r>
              <a:rPr lang="ru-RU" sz="7200" dirty="0" err="1">
                <a:latin typeface="Arial Black" panose="020B0A04020102020204" pitchFamily="34" charset="0"/>
              </a:rPr>
              <a:t>Лосяша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A88DC-EB92-4F04-8975-B10CB2246A3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5" b="96161" l="10000" r="90000">
                        <a14:foregroundMark x1="24000" y1="61612" x2="29778" y2="60077"/>
                        <a14:foregroundMark x1="29778" y1="60077" x2="29667" y2="62956"/>
                        <a14:foregroundMark x1="29333" y1="62956" x2="23333" y2="59693"/>
                        <a14:foregroundMark x1="23333" y1="59693" x2="23111" y2="59309"/>
                        <a14:foregroundMark x1="28333" y1="58733" x2="25333" y2="58157"/>
                        <a14:foregroundMark x1="31333" y1="61804" x2="35000" y2="57965"/>
                        <a14:foregroundMark x1="19111" y1="66795" x2="23556" y2="82917"/>
                        <a14:foregroundMark x1="23556" y1="82917" x2="23556" y2="82917"/>
                        <a14:foregroundMark x1="24889" y1="96353" x2="32444" y2="96737"/>
                        <a14:foregroundMark x1="32444" y1="96737" x2="40556" y2="95010"/>
                        <a14:foregroundMark x1="40556" y1="95010" x2="44111" y2="95010"/>
                        <a14:foregroundMark x1="49889" y1="72169" x2="65111" y2="54894"/>
                        <a14:foregroundMark x1="48444" y1="64491" x2="53222" y2="65067"/>
                        <a14:foregroundMark x1="41889" y1="64299" x2="33000" y2="66795"/>
                        <a14:foregroundMark x1="54333" y1="39347" x2="53222" y2="33589"/>
                        <a14:foregroundMark x1="57222" y1="9981" x2="77889" y2="13244"/>
                        <a14:foregroundMark x1="73222" y1="4415" x2="58778" y2="7102"/>
                        <a14:foregroundMark x1="58778" y1="7102" x2="52667" y2="5182"/>
                        <a14:foregroundMark x1="52667" y1="5182" x2="52111" y2="4415"/>
                        <a14:foregroundMark x1="28556" y1="63148" x2="21667" y2="61612"/>
                        <a14:foregroundMark x1="21667" y1="61612" x2="21667" y2="61036"/>
                        <a14:foregroundMark x1="61000" y1="96161" x2="80778" y2="94626"/>
                        <a14:foregroundMark x1="80778" y1="94626" x2="86667" y2="96161"/>
                        <a14:foregroundMark x1="36889" y1="65643" x2="30444" y2="61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6" y="1355725"/>
            <a:ext cx="7810534" cy="553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FBF79-39CE-4EBD-B9EF-5CDE49D7A8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504049"/>
            <a:ext cx="4384431" cy="43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57EEFA-0D12-4AD8-B165-EA7F192F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62" y="1549229"/>
            <a:ext cx="7480495" cy="508171"/>
          </a:xfrm>
        </p:spPr>
        <p:txBody>
          <a:bodyPr/>
          <a:lstStyle/>
          <a:p>
            <a:r>
              <a:rPr lang="ru-RU" dirty="0"/>
              <a:t>Для перехода на следующий слайд жми на </a:t>
            </a:r>
            <a:r>
              <a:rPr lang="ru-RU" dirty="0" err="1"/>
              <a:t>Лосяша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9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2C8F45-AC94-400E-8CA8-77969807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9" y="3991709"/>
            <a:ext cx="1856450" cy="16075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9F28010-6A6A-4199-B5B7-08C8A7C23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2788" flipH="1">
            <a:off x="3352509" y="4296209"/>
            <a:ext cx="2256137" cy="1269238"/>
          </a:xfrm>
          <a:prstGeom prst="rect">
            <a:avLst/>
          </a:prstGeom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D8E8380-FDCC-4BD7-8726-01D61FEBED28}"/>
              </a:ext>
            </a:extLst>
          </p:cNvPr>
          <p:cNvSpPr/>
          <p:nvPr/>
        </p:nvSpPr>
        <p:spPr>
          <a:xfrm>
            <a:off x="8704385" y="0"/>
            <a:ext cx="3487614" cy="6858000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F68868-308F-4EBE-B8D5-B77947BE42A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5785" y="3380954"/>
            <a:ext cx="3244432" cy="324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D1AA8C-50F5-49C3-85E0-5F0CF0B2F0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050" y="711049"/>
            <a:ext cx="1749788" cy="201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FEFF9E-B48C-4AC1-B12C-2B01AC73BC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895" y="646155"/>
            <a:ext cx="2278211" cy="234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A2D48F-DAB2-490C-9B13-3F227314154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20327">
            <a:off x="6064086" y="4254676"/>
            <a:ext cx="2012641" cy="141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3B8626-BA68-43E6-ADF7-FFC3BB9AC27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76" y="603542"/>
            <a:ext cx="1735043" cy="180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6E1419F-2B90-46B1-B6DD-425F23B9AB4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1" y="603542"/>
            <a:ext cx="1657826" cy="230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B6DD1-2C4A-4374-B766-CA30A18E1BD4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320902" y="331828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E41BB4-E1AC-405C-BBF2-26028332076E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2889233" y="331828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AA37C1-C10E-4D3E-9BD7-C43F4C1C508B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5457564" y="331828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4918DE1-842C-4051-8B15-C22A6B2F8C24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8025896" y="331828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282592-E103-4ECF-B894-6D899C311E16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733627" y="3504551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F5F9402-63D2-4B80-B3D5-F4408409B5DE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5796849" y="3504551"/>
            <a:ext cx="2484755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80EF47-4DF6-4450-A30A-C847F03B1776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2879" r="37209" b="52387"/>
          <a:stretch/>
        </p:blipFill>
        <p:spPr bwMode="auto">
          <a:xfrm>
            <a:off x="3265238" y="3504551"/>
            <a:ext cx="2484755" cy="264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3F20B-1C66-40A7-9B81-A07D6B9C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51" y="1952610"/>
            <a:ext cx="7137371" cy="4905391"/>
          </a:xfrm>
          <a:prstGeom prst="rect">
            <a:avLst/>
          </a:prstGeom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D8E8380-FDCC-4BD7-8726-01D61FEBED28}"/>
              </a:ext>
            </a:extLst>
          </p:cNvPr>
          <p:cNvSpPr/>
          <p:nvPr/>
        </p:nvSpPr>
        <p:spPr>
          <a:xfrm>
            <a:off x="8704385" y="0"/>
            <a:ext cx="3487614" cy="6858000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F68868-308F-4EBE-B8D5-B77947BE42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9214" y="3429000"/>
            <a:ext cx="3244432" cy="324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74A349-686D-4106-AC8C-CB586A809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1396">
            <a:off x="1601431" y="300292"/>
            <a:ext cx="1472410" cy="11812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FB0C4C-88A2-4CF8-B92F-BFE5C0454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02" y="206542"/>
            <a:ext cx="1472410" cy="1274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8D132B-B891-40F0-87DE-B1741EFD9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375">
            <a:off x="7506225" y="507639"/>
            <a:ext cx="1967618" cy="11069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95EDD6-9C42-432E-8309-F88EFAA3BE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5" b="92541" l="2582" r="95245">
                        <a14:foregroundMark x1="7201" y1="46685" x2="7201" y2="46685"/>
                        <a14:foregroundMark x1="2853" y1="50829" x2="2717" y2="51519"/>
                        <a14:foregroundMark x1="73098" y1="73343" x2="73098" y2="73343"/>
                        <a14:foregroundMark x1="86957" y1="79420" x2="86957" y2="79420"/>
                        <a14:foregroundMark x1="65761" y1="70718" x2="65761" y2="70718"/>
                        <a14:foregroundMark x1="51630" y1="64088" x2="51630" y2="64088"/>
                        <a14:foregroundMark x1="48777" y1="63812" x2="48777" y2="63812"/>
                        <a14:foregroundMark x1="45245" y1="73343" x2="45245" y2="73343"/>
                        <a14:foregroundMark x1="45516" y1="64917" x2="45516" y2="64917"/>
                        <a14:foregroundMark x1="49864" y1="56906" x2="49864" y2="56906"/>
                        <a14:foregroundMark x1="52310" y1="56354" x2="46603" y2="62983"/>
                        <a14:foregroundMark x1="46603" y1="62983" x2="46603" y2="63536"/>
                        <a14:foregroundMark x1="53125" y1="55663" x2="55571" y2="57459"/>
                        <a14:foregroundMark x1="56658" y1="57735" x2="55571" y2="62569"/>
                        <a14:foregroundMark x1="60462" y1="59530" x2="71739" y2="60221"/>
                        <a14:foregroundMark x1="78804" y1="59945" x2="84918" y2="57735"/>
                        <a14:foregroundMark x1="64674" y1="5663" x2="66033" y2="13536"/>
                        <a14:foregroundMark x1="66033" y1="1519" x2="69565" y2="1796"/>
                        <a14:foregroundMark x1="82609" y1="87431" x2="88723" y2="90470"/>
                        <a14:foregroundMark x1="89402" y1="87155" x2="95516" y2="91298"/>
                        <a14:foregroundMark x1="80163" y1="90055" x2="83696" y2="92265"/>
                        <a14:foregroundMark x1="78125" y1="90193" x2="80163" y2="92541"/>
                        <a14:foregroundMark x1="79891" y1="60221" x2="83832" y2="60221"/>
                        <a14:foregroundMark x1="49321" y1="73895" x2="49321" y2="73895"/>
                        <a14:foregroundMark x1="53668" y1="70994" x2="53668" y2="70994"/>
                        <a14:foregroundMark x1="53125" y1="70028" x2="50136" y2="74309"/>
                        <a14:foregroundMark x1="56114" y1="62293" x2="54348" y2="67956"/>
                        <a14:foregroundMark x1="55842" y1="62293" x2="55571" y2="68923"/>
                        <a14:foregroundMark x1="60190" y1="15884" x2="67255" y2="18508"/>
                        <a14:foregroundMark x1="56386" y1="10773" x2="60462" y2="18232"/>
                        <a14:foregroundMark x1="60462" y1="18232" x2="61413" y2="19199"/>
                        <a14:foregroundMark x1="75000" y1="12017" x2="75000" y2="12017"/>
                        <a14:foregroundMark x1="58152" y1="10221" x2="60870" y2="10221"/>
                        <a14:foregroundMark x1="74592" y1="12293" x2="75000" y2="16160"/>
                        <a14:foregroundMark x1="56658" y1="10773" x2="59375" y2="8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98" y="1633760"/>
            <a:ext cx="1569370" cy="15437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D09AFE-3547-40EA-8AF1-7C5483A587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4" y="1532009"/>
            <a:ext cx="1657327" cy="9049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06EC51-C905-4666-87BB-479AABCEC4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0" y="3248446"/>
            <a:ext cx="2399687" cy="181431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5D89CA3-DA19-4504-9028-4F361E456D2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82" b="92513" l="10000" r="90000">
                        <a14:foregroundMark x1="58667" y1="92513" x2="58667" y2="92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71" r="20394"/>
          <a:stretch/>
        </p:blipFill>
        <p:spPr>
          <a:xfrm>
            <a:off x="3591267" y="-2290"/>
            <a:ext cx="1472410" cy="15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85185E-6 L 0.22409 0.3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281 0.2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6041 0.3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1677 0.063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3242 0.259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32395 0.583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2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8607 0.1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6C7C20-685E-40F4-A348-703CB9818B86}"/>
              </a:ext>
            </a:extLst>
          </p:cNvPr>
          <p:cNvSpPr/>
          <p:nvPr/>
        </p:nvSpPr>
        <p:spPr>
          <a:xfrm>
            <a:off x="0" y="1549229"/>
            <a:ext cx="12192000" cy="5308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B9EB22-E41E-48C3-9682-34A4D9B6B1B1}"/>
              </a:ext>
            </a:extLst>
          </p:cNvPr>
          <p:cNvSpPr/>
          <p:nvPr/>
        </p:nvSpPr>
        <p:spPr>
          <a:xfrm>
            <a:off x="0" y="0"/>
            <a:ext cx="12192000" cy="1549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2F5D-CA8B-4110-B3CD-33AA71F1E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0"/>
            <a:ext cx="11197884" cy="1355725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Arial Black" panose="020B0A04020102020204" pitchFamily="34" charset="0"/>
              </a:rPr>
              <a:t>МОЛОДЕЦ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A88DC-EB92-4F04-8975-B10CB2246A3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5" b="96161" l="10000" r="90000">
                        <a14:foregroundMark x1="24000" y1="61612" x2="29778" y2="60077"/>
                        <a14:foregroundMark x1="29778" y1="60077" x2="29667" y2="62956"/>
                        <a14:foregroundMark x1="29333" y1="62956" x2="23333" y2="59693"/>
                        <a14:foregroundMark x1="23333" y1="59693" x2="23111" y2="59309"/>
                        <a14:foregroundMark x1="28333" y1="58733" x2="25333" y2="58157"/>
                        <a14:foregroundMark x1="31333" y1="61804" x2="35000" y2="57965"/>
                        <a14:foregroundMark x1="19111" y1="66795" x2="23556" y2="82917"/>
                        <a14:foregroundMark x1="23556" y1="82917" x2="23556" y2="82917"/>
                        <a14:foregroundMark x1="24889" y1="96353" x2="32444" y2="96737"/>
                        <a14:foregroundMark x1="32444" y1="96737" x2="40556" y2="95010"/>
                        <a14:foregroundMark x1="40556" y1="95010" x2="44111" y2="95010"/>
                        <a14:foregroundMark x1="49889" y1="72169" x2="65111" y2="54894"/>
                        <a14:foregroundMark x1="48444" y1="64491" x2="53222" y2="65067"/>
                        <a14:foregroundMark x1="41889" y1="64299" x2="33000" y2="66795"/>
                        <a14:foregroundMark x1="54333" y1="39347" x2="53222" y2="33589"/>
                        <a14:foregroundMark x1="57222" y1="9981" x2="77889" y2="13244"/>
                        <a14:foregroundMark x1="73222" y1="4415" x2="58778" y2="7102"/>
                        <a14:foregroundMark x1="58778" y1="7102" x2="52667" y2="5182"/>
                        <a14:foregroundMark x1="52667" y1="5182" x2="52111" y2="4415"/>
                        <a14:foregroundMark x1="28556" y1="63148" x2="21667" y2="61612"/>
                        <a14:foregroundMark x1="21667" y1="61612" x2="21667" y2="61036"/>
                        <a14:foregroundMark x1="61000" y1="96161" x2="80778" y2="94626"/>
                        <a14:foregroundMark x1="80778" y1="94626" x2="86667" y2="96161"/>
                        <a14:foregroundMark x1="36889" y1="65643" x2="30444" y2="61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6" y="1384569"/>
            <a:ext cx="7810534" cy="5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FBF79-39CE-4EBD-B9EF-5CDE49D7A8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2380956"/>
            <a:ext cx="4384431" cy="4353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3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078 -0.026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Посылки Лосяша</vt:lpstr>
      <vt:lpstr>Презентация PowerPoint</vt:lpstr>
      <vt:lpstr>Презентация PowerPoint</vt:lpstr>
      <vt:lpstr>МОЛОДЕЦ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Посылки Лосяша</dc:title>
  <dc:creator>Lenovo</dc:creator>
  <cp:lastModifiedBy>Lenovo</cp:lastModifiedBy>
  <cp:revision>7</cp:revision>
  <dcterms:created xsi:type="dcterms:W3CDTF">2025-04-23T07:27:28Z</dcterms:created>
  <dcterms:modified xsi:type="dcterms:W3CDTF">2025-04-23T08:23:52Z</dcterms:modified>
</cp:coreProperties>
</file>