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2" r:id="rId3"/>
    <p:sldId id="263" r:id="rId4"/>
    <p:sldId id="264" r:id="rId5"/>
    <p:sldId id="265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C9D4"/>
    <a:srgbClr val="E9EE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62A04C-940B-422A-9B45-39463E9FCDF0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DAAF29-9434-4DCC-83AC-8B0C31201F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46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DAAF29-9434-4DCC-83AC-8B0C31201F17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545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DAAF29-9434-4DCC-83AC-8B0C31201F17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545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DAAF29-9434-4DCC-83AC-8B0C31201F17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545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09EEE7-E18F-4BB1-B430-C4C19F197A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0821CAF-3E61-4218-9159-08FFD47410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D01344-DC18-46CA-BD6B-0C032C8D5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971D-CA71-422A-B827-8E1EC68FD968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E97EFC-8644-4948-B021-D59015744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4BDCAA-7EB9-4F8B-B2BD-CB8AD7FDE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31B52-D62B-41C4-B300-1EBEB19AE5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95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293749-0DE3-4645-AD01-B73872AA1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966FCC7-26BA-424E-8F4B-439F90D94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03B54B-A3E3-4A1C-A4B1-22F1F09CE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971D-CA71-422A-B827-8E1EC68FD968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982A10-DC9D-4D15-BB82-BAE57A203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A4D44E-FF76-41B3-9135-3D877B825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31B52-D62B-41C4-B300-1EBEB19AE5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8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6251D48-F8C0-4FC5-9D66-468BE1918C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1C09D51-8F92-4D5C-AFAE-9D580FC749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0A9E00-7128-489A-ACCB-A9F429C72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971D-CA71-422A-B827-8E1EC68FD968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09856E-6BE8-42A1-ABF1-DA8468B11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FE953B-02A4-421F-B240-138D1030F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31B52-D62B-41C4-B300-1EBEB19AE5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64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CF27E9-A6B8-4059-8F6D-9CA763E44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AE5443-6390-444A-88D5-58438C900F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F85218-E992-4338-896F-541D5D4C1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971D-CA71-422A-B827-8E1EC68FD968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5D6036-FDA3-4146-A29B-9F415A11D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32877F-385A-4D93-8C7F-514F9B8E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31B52-D62B-41C4-B300-1EBEB19AE5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21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DE9F4A-4360-43E6-AA2A-228ACE8EF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073A8F-199B-49BC-90BB-BAF4440BF4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210B7D-8CED-43D4-B24B-66624C762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971D-CA71-422A-B827-8E1EC68FD968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290A6C-7DE4-45E6-9CC4-0F2CEBE94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52E4CB-703C-400F-8EF7-7DF6AEC3C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31B52-D62B-41C4-B300-1EBEB19AE5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91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5D4B3E-3210-40B3-A362-537DE7D78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E82C41-F616-4899-859C-8E5ADE20A1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A868F95-FC8B-4947-9DBC-73F923AF4A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11A1AC-D9CD-48FF-8D94-2B98E3938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971D-CA71-422A-B827-8E1EC68FD968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E6C201E-0C43-4837-A3AB-5FFD85B70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849ED2-106E-466E-91C0-0B82C31F8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31B52-D62B-41C4-B300-1EBEB19AE5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23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4195EE-9251-4DF0-86EC-EDAEE611A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2C8184C-31E3-495C-869A-AF119DBF1C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A248B4-6FE7-4453-B1C5-2A4C31A1B6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F563BFB-1083-49AC-BF98-E131A8F417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1B97B45-7690-47FB-BE7F-48051922A0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DC8C382-DD40-4C1B-97E4-249E7120E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971D-CA71-422A-B827-8E1EC68FD968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58E1058-1806-45E4-BCE0-FBEAD0F8C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C554752-6120-4529-A0A1-1A281D3FE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31B52-D62B-41C4-B300-1EBEB19AE5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9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00B8FF-EF23-4125-93E4-67E600EAD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27EBE97-E9F1-425E-85AB-C152EFC93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971D-CA71-422A-B827-8E1EC68FD968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A9B1B1B-232A-4A15-A584-0DF384109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929CF3-1C2D-4D96-B388-3E02DF8C3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31B52-D62B-41C4-B300-1EBEB19AE5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12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6558C53-888C-472D-9A47-CC3462839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971D-CA71-422A-B827-8E1EC68FD968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DFA6642-1D81-4305-8375-BF14205D4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77E0B3A-919F-4334-8D21-94E06476D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31B52-D62B-41C4-B300-1EBEB19AE5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709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D0CFF-612C-4869-B5D4-AABCBB1AD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09B389-4F31-4DC8-A73B-13850E4E7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09F0CE1-2854-458E-BC19-7E0321A6E2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D99C56-30F8-44D9-8F00-8B2B66E31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971D-CA71-422A-B827-8E1EC68FD968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C9E2C36-B253-4D56-9664-410E1C06E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DDB1BB7-2134-427D-BAE1-9746B292B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31B52-D62B-41C4-B300-1EBEB19AE5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273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9596CF-21C6-4FC9-9215-DA25E73DF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920A6FD-35FD-4882-81BF-D1CC1192E2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261BFBB-E51E-40FA-80B5-D334572431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7F81ABC-06C5-46CF-9650-F8BD7C48E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971D-CA71-422A-B827-8E1EC68FD968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2790A0C-6F43-43A2-8ABF-4D76F1525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1726AA1-6F69-435A-963A-B0CE215EC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31B52-D62B-41C4-B300-1EBEB19AE5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24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52D61B-6B63-4573-9DE8-37892D3C2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FECFCED-015C-425C-BAE6-CB6572D6CF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B8D8F5-BFA4-4549-835C-8FCED6C4C6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C971D-CA71-422A-B827-8E1EC68FD968}" type="datetimeFigureOut">
              <a:rPr lang="ru-RU" smtClean="0"/>
              <a:pPr/>
              <a:t>23.04.2025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B53C68-7B7F-4710-99C6-1745C522C3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69ADCD-95C0-40D4-8708-369A9AF47D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31B52-D62B-41C4-B300-1EBEB19AE5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255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6.wdp"/><Relationship Id="rId18" Type="http://schemas.openxmlformats.org/officeDocument/2006/relationships/image" Target="../media/image10.png"/><Relationship Id="rId3" Type="http://schemas.openxmlformats.org/officeDocument/2006/relationships/image" Target="../media/image1.jpeg"/><Relationship Id="rId21" Type="http://schemas.microsoft.com/office/2007/relationships/hdphoto" Target="../media/hdphoto10.wdp"/><Relationship Id="rId7" Type="http://schemas.microsoft.com/office/2007/relationships/hdphoto" Target="../media/hdphoto3.wdp"/><Relationship Id="rId12" Type="http://schemas.openxmlformats.org/officeDocument/2006/relationships/image" Target="../media/image7.png"/><Relationship Id="rId17" Type="http://schemas.microsoft.com/office/2007/relationships/hdphoto" Target="../media/hdphoto8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microsoft.com/office/2007/relationships/hdphoto" Target="../media/hdphoto7.wdp"/><Relationship Id="rId10" Type="http://schemas.openxmlformats.org/officeDocument/2006/relationships/image" Target="../media/image6.png"/><Relationship Id="rId19" Type="http://schemas.microsoft.com/office/2007/relationships/hdphoto" Target="../media/hdphoto9.wdp"/><Relationship Id="rId4" Type="http://schemas.openxmlformats.org/officeDocument/2006/relationships/image" Target="../media/image3.png"/><Relationship Id="rId9" Type="http://schemas.microsoft.com/office/2007/relationships/hdphoto" Target="../media/hdphoto4.wdp"/><Relationship Id="rId1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microsoft.com/office/2007/relationships/hdphoto" Target="../media/hdphoto14.wdp"/><Relationship Id="rId18" Type="http://schemas.openxmlformats.org/officeDocument/2006/relationships/image" Target="../media/image18.png"/><Relationship Id="rId3" Type="http://schemas.openxmlformats.org/officeDocument/2006/relationships/image" Target="../media/image1.jpeg"/><Relationship Id="rId7" Type="http://schemas.microsoft.com/office/2007/relationships/hdphoto" Target="../media/hdphoto12.wdp"/><Relationship Id="rId12" Type="http://schemas.openxmlformats.org/officeDocument/2006/relationships/image" Target="../media/image15.png"/><Relationship Id="rId17" Type="http://schemas.microsoft.com/office/2007/relationships/hdphoto" Target="../media/hdphoto16.wdp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microsoft.com/office/2007/relationships/hdphoto" Target="../media/hdphoto8.wdp"/><Relationship Id="rId5" Type="http://schemas.microsoft.com/office/2007/relationships/hdphoto" Target="../media/hdphoto11.wdp"/><Relationship Id="rId15" Type="http://schemas.microsoft.com/office/2007/relationships/hdphoto" Target="../media/hdphoto15.wdp"/><Relationship Id="rId10" Type="http://schemas.openxmlformats.org/officeDocument/2006/relationships/image" Target="../media/image9.png"/><Relationship Id="rId19" Type="http://schemas.microsoft.com/office/2007/relationships/hdphoto" Target="../media/hdphoto17.wdp"/><Relationship Id="rId4" Type="http://schemas.openxmlformats.org/officeDocument/2006/relationships/image" Target="../media/image12.png"/><Relationship Id="rId9" Type="http://schemas.microsoft.com/office/2007/relationships/hdphoto" Target="../media/hdphoto13.wdp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8.wdp"/><Relationship Id="rId13" Type="http://schemas.microsoft.com/office/2007/relationships/hdphoto" Target="../media/hdphoto20.wdp"/><Relationship Id="rId3" Type="http://schemas.openxmlformats.org/officeDocument/2006/relationships/image" Target="../media/image1.jpeg"/><Relationship Id="rId7" Type="http://schemas.openxmlformats.org/officeDocument/2006/relationships/image" Target="../media/image20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11" Type="http://schemas.openxmlformats.org/officeDocument/2006/relationships/image" Target="../media/image22.png"/><Relationship Id="rId5" Type="http://schemas.openxmlformats.org/officeDocument/2006/relationships/image" Target="../media/image9.png"/><Relationship Id="rId15" Type="http://schemas.microsoft.com/office/2007/relationships/hdphoto" Target="../media/hdphoto21.wdp"/><Relationship Id="rId10" Type="http://schemas.microsoft.com/office/2007/relationships/hdphoto" Target="../media/hdphoto19.wdp"/><Relationship Id="rId4" Type="http://schemas.openxmlformats.org/officeDocument/2006/relationships/image" Target="../media/image19.png"/><Relationship Id="rId9" Type="http://schemas.openxmlformats.org/officeDocument/2006/relationships/image" Target="../media/image21.png"/><Relationship Id="rId1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0.wdp"/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9.wdp"/><Relationship Id="rId11" Type="http://schemas.openxmlformats.org/officeDocument/2006/relationships/image" Target="../media/image25.gif"/><Relationship Id="rId5" Type="http://schemas.openxmlformats.org/officeDocument/2006/relationships/image" Target="../media/image10.png"/><Relationship Id="rId10" Type="http://schemas.microsoft.com/office/2007/relationships/hdphoto" Target="../media/hdphoto17.wdp"/><Relationship Id="rId4" Type="http://schemas.microsoft.com/office/2007/relationships/hdphoto" Target="../media/hdphoto1.wdp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F9B626E9-9BA8-4751-8558-ACC4AF5479F3}"/>
              </a:ext>
            </a:extLst>
          </p:cNvPr>
          <p:cNvGrpSpPr/>
          <p:nvPr/>
        </p:nvGrpSpPr>
        <p:grpSpPr>
          <a:xfrm>
            <a:off x="-62174" y="-66179"/>
            <a:ext cx="12289892" cy="6947163"/>
            <a:chOff x="-90310" y="-52111"/>
            <a:chExt cx="12289892" cy="6947163"/>
          </a:xfrm>
        </p:grpSpPr>
        <p:grpSp>
          <p:nvGrpSpPr>
            <p:cNvPr id="13" name="Группа 12">
              <a:extLst>
                <a:ext uri="{FF2B5EF4-FFF2-40B4-BE49-F238E27FC236}">
                  <a16:creationId xmlns:a16="http://schemas.microsoft.com/office/drawing/2014/main" id="{3AC44845-AD13-4829-A898-FA60601E9E71}"/>
                </a:ext>
              </a:extLst>
            </p:cNvPr>
            <p:cNvGrpSpPr/>
            <p:nvPr/>
          </p:nvGrpSpPr>
          <p:grpSpPr>
            <a:xfrm>
              <a:off x="-90310" y="-34752"/>
              <a:ext cx="5786326" cy="6929804"/>
              <a:chOff x="-90310" y="-34752"/>
              <a:chExt cx="5786326" cy="6929804"/>
            </a:xfrm>
          </p:grpSpPr>
          <p:sp>
            <p:nvSpPr>
              <p:cNvPr id="27" name="Прямоугольник 26">
                <a:extLst>
                  <a:ext uri="{FF2B5EF4-FFF2-40B4-BE49-F238E27FC236}">
                    <a16:creationId xmlns:a16="http://schemas.microsoft.com/office/drawing/2014/main" id="{2E07095B-0871-42BC-B69A-721AA0D3FAD4}"/>
                  </a:ext>
                </a:extLst>
              </p:cNvPr>
              <p:cNvSpPr/>
              <p:nvPr/>
            </p:nvSpPr>
            <p:spPr>
              <a:xfrm>
                <a:off x="664308" y="6522"/>
                <a:ext cx="720000" cy="6858000"/>
              </a:xfrm>
              <a:prstGeom prst="rect">
                <a:avLst/>
              </a:prstGeom>
              <a:solidFill>
                <a:srgbClr val="E9EE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Прямоугольник 30">
                <a:extLst>
                  <a:ext uri="{FF2B5EF4-FFF2-40B4-BE49-F238E27FC236}">
                    <a16:creationId xmlns:a16="http://schemas.microsoft.com/office/drawing/2014/main" id="{118EFE38-CBAC-462E-8F50-F4DB1DAB77CC}"/>
                  </a:ext>
                </a:extLst>
              </p:cNvPr>
              <p:cNvSpPr/>
              <p:nvPr/>
            </p:nvSpPr>
            <p:spPr>
              <a:xfrm>
                <a:off x="-90310" y="-16948"/>
                <a:ext cx="756000" cy="6912000"/>
              </a:xfrm>
              <a:prstGeom prst="rect">
                <a:avLst/>
              </a:prstGeom>
              <a:solidFill>
                <a:srgbClr val="AEC9D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Прямоугольник 31">
                <a:extLst>
                  <a:ext uri="{FF2B5EF4-FFF2-40B4-BE49-F238E27FC236}">
                    <a16:creationId xmlns:a16="http://schemas.microsoft.com/office/drawing/2014/main" id="{5A13DB71-DCBA-43E0-96AB-0F35E0C01793}"/>
                  </a:ext>
                </a:extLst>
              </p:cNvPr>
              <p:cNvSpPr/>
              <p:nvPr/>
            </p:nvSpPr>
            <p:spPr>
              <a:xfrm>
                <a:off x="1382926" y="-6522"/>
                <a:ext cx="720000" cy="6876000"/>
              </a:xfrm>
              <a:prstGeom prst="rect">
                <a:avLst/>
              </a:prstGeom>
              <a:solidFill>
                <a:srgbClr val="AEC9D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Прямоугольник 32">
                <a:extLst>
                  <a:ext uri="{FF2B5EF4-FFF2-40B4-BE49-F238E27FC236}">
                    <a16:creationId xmlns:a16="http://schemas.microsoft.com/office/drawing/2014/main" id="{813AF5E2-F0FD-4CB4-9B48-7636DD463B8A}"/>
                  </a:ext>
                </a:extLst>
              </p:cNvPr>
              <p:cNvSpPr/>
              <p:nvPr/>
            </p:nvSpPr>
            <p:spPr>
              <a:xfrm>
                <a:off x="2101544" y="4174"/>
                <a:ext cx="720000" cy="6858000"/>
              </a:xfrm>
              <a:prstGeom prst="rect">
                <a:avLst/>
              </a:prstGeom>
              <a:solidFill>
                <a:srgbClr val="E9EE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Прямоугольник 33">
                <a:extLst>
                  <a:ext uri="{FF2B5EF4-FFF2-40B4-BE49-F238E27FC236}">
                    <a16:creationId xmlns:a16="http://schemas.microsoft.com/office/drawing/2014/main" id="{EB4AA035-CA32-4C8D-96DD-F091B1E77241}"/>
                  </a:ext>
                </a:extLst>
              </p:cNvPr>
              <p:cNvSpPr/>
              <p:nvPr/>
            </p:nvSpPr>
            <p:spPr>
              <a:xfrm>
                <a:off x="3538780" y="-11282"/>
                <a:ext cx="720000" cy="6858000"/>
              </a:xfrm>
              <a:prstGeom prst="rect">
                <a:avLst/>
              </a:prstGeom>
              <a:solidFill>
                <a:srgbClr val="E9EE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Прямоугольник 34">
                <a:extLst>
                  <a:ext uri="{FF2B5EF4-FFF2-40B4-BE49-F238E27FC236}">
                    <a16:creationId xmlns:a16="http://schemas.microsoft.com/office/drawing/2014/main" id="{1D7D7D5A-14C1-4AF3-B6B8-1F4C9ED4EE6A}"/>
                  </a:ext>
                </a:extLst>
              </p:cNvPr>
              <p:cNvSpPr/>
              <p:nvPr/>
            </p:nvSpPr>
            <p:spPr>
              <a:xfrm>
                <a:off x="2820162" y="-34752"/>
                <a:ext cx="720000" cy="6876000"/>
              </a:xfrm>
              <a:prstGeom prst="rect">
                <a:avLst/>
              </a:prstGeom>
              <a:solidFill>
                <a:srgbClr val="AEC9D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Прямоугольник 35">
                <a:extLst>
                  <a:ext uri="{FF2B5EF4-FFF2-40B4-BE49-F238E27FC236}">
                    <a16:creationId xmlns:a16="http://schemas.microsoft.com/office/drawing/2014/main" id="{0DCF7CD4-3DCA-49DC-9A4A-1B02AE9A2AF7}"/>
                  </a:ext>
                </a:extLst>
              </p:cNvPr>
              <p:cNvSpPr/>
              <p:nvPr/>
            </p:nvSpPr>
            <p:spPr>
              <a:xfrm>
                <a:off x="4257398" y="-24326"/>
                <a:ext cx="720000" cy="6876000"/>
              </a:xfrm>
              <a:prstGeom prst="rect">
                <a:avLst/>
              </a:prstGeom>
              <a:solidFill>
                <a:srgbClr val="AEC9D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Прямоугольник 36">
                <a:extLst>
                  <a:ext uri="{FF2B5EF4-FFF2-40B4-BE49-F238E27FC236}">
                    <a16:creationId xmlns:a16="http://schemas.microsoft.com/office/drawing/2014/main" id="{8F81B053-B2B5-4699-8310-D187EB2CE884}"/>
                  </a:ext>
                </a:extLst>
              </p:cNvPr>
              <p:cNvSpPr/>
              <p:nvPr/>
            </p:nvSpPr>
            <p:spPr>
              <a:xfrm>
                <a:off x="4976016" y="-13630"/>
                <a:ext cx="720000" cy="6858000"/>
              </a:xfrm>
              <a:prstGeom prst="rect">
                <a:avLst/>
              </a:prstGeom>
              <a:solidFill>
                <a:srgbClr val="E9EE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5" name="Группа 14">
              <a:extLst>
                <a:ext uri="{FF2B5EF4-FFF2-40B4-BE49-F238E27FC236}">
                  <a16:creationId xmlns:a16="http://schemas.microsoft.com/office/drawing/2014/main" id="{D6D3E2FF-63D4-418B-8F8F-F70522278B3F}"/>
                </a:ext>
              </a:extLst>
            </p:cNvPr>
            <p:cNvGrpSpPr/>
            <p:nvPr/>
          </p:nvGrpSpPr>
          <p:grpSpPr>
            <a:xfrm>
              <a:off x="5694634" y="-52111"/>
              <a:ext cx="5750326" cy="6904230"/>
              <a:chOff x="-83101" y="-34752"/>
              <a:chExt cx="5750326" cy="6904230"/>
            </a:xfrm>
          </p:grpSpPr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id="{8A3BD7D4-E327-4F34-9BCA-4096F9702959}"/>
                  </a:ext>
                </a:extLst>
              </p:cNvPr>
              <p:cNvSpPr/>
              <p:nvPr/>
            </p:nvSpPr>
            <p:spPr>
              <a:xfrm>
                <a:off x="635517" y="6522"/>
                <a:ext cx="720000" cy="6858000"/>
              </a:xfrm>
              <a:prstGeom prst="rect">
                <a:avLst/>
              </a:prstGeom>
              <a:solidFill>
                <a:srgbClr val="E9EE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Прямоугольник 17">
                <a:extLst>
                  <a:ext uri="{FF2B5EF4-FFF2-40B4-BE49-F238E27FC236}">
                    <a16:creationId xmlns:a16="http://schemas.microsoft.com/office/drawing/2014/main" id="{EDA2D7A5-B41D-49BE-97CA-5B4AEDC20ECA}"/>
                  </a:ext>
                </a:extLst>
              </p:cNvPr>
              <p:cNvSpPr/>
              <p:nvPr/>
            </p:nvSpPr>
            <p:spPr>
              <a:xfrm>
                <a:off x="-83101" y="-16948"/>
                <a:ext cx="720000" cy="6876000"/>
              </a:xfrm>
              <a:prstGeom prst="rect">
                <a:avLst/>
              </a:prstGeom>
              <a:solidFill>
                <a:srgbClr val="AEC9D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id="{847C7AEA-CC93-4318-AD4C-38BAF36FE1E5}"/>
                  </a:ext>
                </a:extLst>
              </p:cNvPr>
              <p:cNvSpPr/>
              <p:nvPr/>
            </p:nvSpPr>
            <p:spPr>
              <a:xfrm>
                <a:off x="1354135" y="-6522"/>
                <a:ext cx="720000" cy="6876000"/>
              </a:xfrm>
              <a:prstGeom prst="rect">
                <a:avLst/>
              </a:prstGeom>
              <a:solidFill>
                <a:srgbClr val="AEC9D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9">
                <a:extLst>
                  <a:ext uri="{FF2B5EF4-FFF2-40B4-BE49-F238E27FC236}">
                    <a16:creationId xmlns:a16="http://schemas.microsoft.com/office/drawing/2014/main" id="{21224523-B46D-43FE-924E-D039CA5CF1B7}"/>
                  </a:ext>
                </a:extLst>
              </p:cNvPr>
              <p:cNvSpPr/>
              <p:nvPr/>
            </p:nvSpPr>
            <p:spPr>
              <a:xfrm>
                <a:off x="2072753" y="4174"/>
                <a:ext cx="720000" cy="6858000"/>
              </a:xfrm>
              <a:prstGeom prst="rect">
                <a:avLst/>
              </a:prstGeom>
              <a:solidFill>
                <a:srgbClr val="E9EE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20">
                <a:extLst>
                  <a:ext uri="{FF2B5EF4-FFF2-40B4-BE49-F238E27FC236}">
                    <a16:creationId xmlns:a16="http://schemas.microsoft.com/office/drawing/2014/main" id="{8F7C6A7A-9D27-4410-9A3B-CCEA203B7F9C}"/>
                  </a:ext>
                </a:extLst>
              </p:cNvPr>
              <p:cNvSpPr/>
              <p:nvPr/>
            </p:nvSpPr>
            <p:spPr>
              <a:xfrm>
                <a:off x="3509989" y="-11282"/>
                <a:ext cx="720000" cy="6858000"/>
              </a:xfrm>
              <a:prstGeom prst="rect">
                <a:avLst/>
              </a:prstGeom>
              <a:solidFill>
                <a:srgbClr val="E9EE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Прямоугольник 21">
                <a:extLst>
                  <a:ext uri="{FF2B5EF4-FFF2-40B4-BE49-F238E27FC236}">
                    <a16:creationId xmlns:a16="http://schemas.microsoft.com/office/drawing/2014/main" id="{3C9A9A63-998C-4A68-A158-FBB8BE161FA4}"/>
                  </a:ext>
                </a:extLst>
              </p:cNvPr>
              <p:cNvSpPr/>
              <p:nvPr/>
            </p:nvSpPr>
            <p:spPr>
              <a:xfrm>
                <a:off x="2791371" y="-34752"/>
                <a:ext cx="720000" cy="6876000"/>
              </a:xfrm>
              <a:prstGeom prst="rect">
                <a:avLst/>
              </a:prstGeom>
              <a:solidFill>
                <a:srgbClr val="AEC9D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Прямоугольник 23">
                <a:extLst>
                  <a:ext uri="{FF2B5EF4-FFF2-40B4-BE49-F238E27FC236}">
                    <a16:creationId xmlns:a16="http://schemas.microsoft.com/office/drawing/2014/main" id="{08A246E2-E056-4196-8157-3E853C6F53F6}"/>
                  </a:ext>
                </a:extLst>
              </p:cNvPr>
              <p:cNvSpPr/>
              <p:nvPr/>
            </p:nvSpPr>
            <p:spPr>
              <a:xfrm>
                <a:off x="4228607" y="-24326"/>
                <a:ext cx="720000" cy="6876000"/>
              </a:xfrm>
              <a:prstGeom prst="rect">
                <a:avLst/>
              </a:prstGeom>
              <a:solidFill>
                <a:srgbClr val="AEC9D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Прямоугольник 24">
                <a:extLst>
                  <a:ext uri="{FF2B5EF4-FFF2-40B4-BE49-F238E27FC236}">
                    <a16:creationId xmlns:a16="http://schemas.microsoft.com/office/drawing/2014/main" id="{D945D9A2-B82A-46B5-BC54-365ABA99CCCE}"/>
                  </a:ext>
                </a:extLst>
              </p:cNvPr>
              <p:cNvSpPr/>
              <p:nvPr/>
            </p:nvSpPr>
            <p:spPr>
              <a:xfrm>
                <a:off x="4947225" y="-13630"/>
                <a:ext cx="720000" cy="6858000"/>
              </a:xfrm>
              <a:prstGeom prst="rect">
                <a:avLst/>
              </a:prstGeom>
              <a:solidFill>
                <a:srgbClr val="E9EE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1DB058CF-B8F8-4F61-ACFA-6850282447D4}"/>
                </a:ext>
              </a:extLst>
            </p:cNvPr>
            <p:cNvSpPr/>
            <p:nvPr/>
          </p:nvSpPr>
          <p:spPr>
            <a:xfrm>
              <a:off x="11443582" y="-31687"/>
              <a:ext cx="756000" cy="6876000"/>
            </a:xfrm>
            <a:prstGeom prst="rect">
              <a:avLst/>
            </a:prstGeom>
            <a:solidFill>
              <a:srgbClr val="AEC9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17A3B58D-5DD1-4CAC-B864-B52D31888FD3}"/>
              </a:ext>
            </a:extLst>
          </p:cNvPr>
          <p:cNvGrpSpPr/>
          <p:nvPr/>
        </p:nvGrpSpPr>
        <p:grpSpPr>
          <a:xfrm>
            <a:off x="-62174" y="5358941"/>
            <a:ext cx="12393637" cy="1650104"/>
            <a:chOff x="-14067" y="5480044"/>
            <a:chExt cx="11854771" cy="1530491"/>
          </a:xfrm>
        </p:grpSpPr>
        <p:grpSp>
          <p:nvGrpSpPr>
            <p:cNvPr id="39" name="Группа 38">
              <a:extLst>
                <a:ext uri="{FF2B5EF4-FFF2-40B4-BE49-F238E27FC236}">
                  <a16:creationId xmlns:a16="http://schemas.microsoft.com/office/drawing/2014/main" id="{E4C5AAD0-D67A-4B42-B673-575708F22056}"/>
                </a:ext>
              </a:extLst>
            </p:cNvPr>
            <p:cNvGrpSpPr/>
            <p:nvPr/>
          </p:nvGrpSpPr>
          <p:grpSpPr>
            <a:xfrm>
              <a:off x="-14067" y="5480044"/>
              <a:ext cx="7214018" cy="1511673"/>
              <a:chOff x="0" y="5490833"/>
              <a:chExt cx="7214018" cy="1511673"/>
            </a:xfrm>
          </p:grpSpPr>
          <p:pic>
            <p:nvPicPr>
              <p:cNvPr id="43" name="Рисунок 42">
                <a:extLst>
                  <a:ext uri="{FF2B5EF4-FFF2-40B4-BE49-F238E27FC236}">
                    <a16:creationId xmlns:a16="http://schemas.microsoft.com/office/drawing/2014/main" id="{CA561E96-2A75-4B71-B81D-6DA7AA096CE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335" t="86166" r="29171" b="-1053"/>
              <a:stretch/>
            </p:blipFill>
            <p:spPr>
              <a:xfrm>
                <a:off x="0" y="5490833"/>
                <a:ext cx="4672127" cy="1505497"/>
              </a:xfrm>
              <a:prstGeom prst="rect">
                <a:avLst/>
              </a:prstGeom>
            </p:spPr>
          </p:pic>
          <p:pic>
            <p:nvPicPr>
              <p:cNvPr id="44" name="Рисунок 43">
                <a:extLst>
                  <a:ext uri="{FF2B5EF4-FFF2-40B4-BE49-F238E27FC236}">
                    <a16:creationId xmlns:a16="http://schemas.microsoft.com/office/drawing/2014/main" id="{91A60E7A-F911-4EAF-8F25-16A9C2F3162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335" t="86291" r="29171" b="-1053"/>
              <a:stretch/>
            </p:blipFill>
            <p:spPr>
              <a:xfrm flipH="1">
                <a:off x="2541891" y="5509651"/>
                <a:ext cx="4672127" cy="1492855"/>
              </a:xfrm>
              <a:prstGeom prst="rect">
                <a:avLst/>
              </a:prstGeom>
            </p:spPr>
          </p:pic>
        </p:grpSp>
        <p:grpSp>
          <p:nvGrpSpPr>
            <p:cNvPr id="40" name="Группа 39">
              <a:extLst>
                <a:ext uri="{FF2B5EF4-FFF2-40B4-BE49-F238E27FC236}">
                  <a16:creationId xmlns:a16="http://schemas.microsoft.com/office/drawing/2014/main" id="{1357BB0A-5293-4A30-BF12-A5AB0081A8A3}"/>
                </a:ext>
              </a:extLst>
            </p:cNvPr>
            <p:cNvGrpSpPr/>
            <p:nvPr/>
          </p:nvGrpSpPr>
          <p:grpSpPr>
            <a:xfrm flipH="1">
              <a:off x="7128457" y="5498862"/>
              <a:ext cx="4712247" cy="1511673"/>
              <a:chOff x="1" y="5490833"/>
              <a:chExt cx="4712247" cy="1511673"/>
            </a:xfrm>
          </p:grpSpPr>
          <p:pic>
            <p:nvPicPr>
              <p:cNvPr id="41" name="Рисунок 40">
                <a:extLst>
                  <a:ext uri="{FF2B5EF4-FFF2-40B4-BE49-F238E27FC236}">
                    <a16:creationId xmlns:a16="http://schemas.microsoft.com/office/drawing/2014/main" id="{99631C1E-26B2-4B83-A1BD-A45068C83DE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335" t="86166" r="29171" b="-1053"/>
              <a:stretch/>
            </p:blipFill>
            <p:spPr>
              <a:xfrm>
                <a:off x="1" y="5490833"/>
                <a:ext cx="4672127" cy="1505497"/>
              </a:xfrm>
              <a:prstGeom prst="rect">
                <a:avLst/>
              </a:prstGeom>
            </p:spPr>
          </p:pic>
          <p:pic>
            <p:nvPicPr>
              <p:cNvPr id="42" name="Рисунок 41">
                <a:extLst>
                  <a:ext uri="{FF2B5EF4-FFF2-40B4-BE49-F238E27FC236}">
                    <a16:creationId xmlns:a16="http://schemas.microsoft.com/office/drawing/2014/main" id="{775A2B34-963C-4C43-A1D6-D94C85E2572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734" t="86105" r="29171" b="-1053"/>
              <a:stretch/>
            </p:blipFill>
            <p:spPr>
              <a:xfrm flipH="1">
                <a:off x="2541892" y="5490833"/>
                <a:ext cx="2170356" cy="1511673"/>
              </a:xfrm>
              <a:prstGeom prst="rect">
                <a:avLst/>
              </a:prstGeom>
            </p:spPr>
          </p:pic>
        </p:grpSp>
      </p:grp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B33965D4-97C4-437D-9AD6-F28D12A3E03C}"/>
              </a:ext>
            </a:extLst>
          </p:cNvPr>
          <p:cNvSpPr/>
          <p:nvPr/>
        </p:nvSpPr>
        <p:spPr>
          <a:xfrm>
            <a:off x="1861680" y="183010"/>
            <a:ext cx="8174180" cy="101530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613C3D-8981-406F-A275-BFAB15FB4510}"/>
              </a:ext>
            </a:extLst>
          </p:cNvPr>
          <p:cNvSpPr txBox="1"/>
          <p:nvPr/>
        </p:nvSpPr>
        <p:spPr>
          <a:xfrm>
            <a:off x="989844" y="305945"/>
            <a:ext cx="10607039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ru-RU" sz="4400" dirty="0">
                <a:solidFill>
                  <a:srgbClr val="FF0000"/>
                </a:solidFill>
                <a:latin typeface="Arial Black" panose="020B0A04020102020204" pitchFamily="34" charset="0"/>
              </a:rPr>
              <a:t>Ромины покупки</a:t>
            </a:r>
            <a:endParaRPr lang="ru-RU" sz="6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8622A2-69F1-4C0B-8409-C2D4E43A7C37}"/>
              </a:ext>
            </a:extLst>
          </p:cNvPr>
          <p:cNvSpPr txBox="1"/>
          <p:nvPr/>
        </p:nvSpPr>
        <p:spPr>
          <a:xfrm rot="20640317">
            <a:off x="9343853" y="1604645"/>
            <a:ext cx="1232851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ru-RU" sz="4400" dirty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  <a:endParaRPr lang="ru-RU" sz="6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5B2492-C164-4FB3-B94C-ED85207F8702}"/>
              </a:ext>
            </a:extLst>
          </p:cNvPr>
          <p:cNvSpPr txBox="1"/>
          <p:nvPr/>
        </p:nvSpPr>
        <p:spPr>
          <a:xfrm rot="411746">
            <a:off x="7505202" y="2861911"/>
            <a:ext cx="1232851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ru-RU" sz="7200" dirty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  <a:endParaRPr lang="ru-RU" sz="115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62C5CC8-76D8-4E5A-A027-DD0C807784CD}"/>
              </a:ext>
            </a:extLst>
          </p:cNvPr>
          <p:cNvSpPr txBox="1"/>
          <p:nvPr/>
        </p:nvSpPr>
        <p:spPr>
          <a:xfrm rot="847823">
            <a:off x="9973669" y="1288279"/>
            <a:ext cx="1232851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ru-RU" sz="7200" dirty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  <a:endParaRPr lang="ru-RU" sz="115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F669827-EBEB-4D1E-B562-662CFDBBC9E0}"/>
              </a:ext>
            </a:extLst>
          </p:cNvPr>
          <p:cNvSpPr txBox="1"/>
          <p:nvPr/>
        </p:nvSpPr>
        <p:spPr>
          <a:xfrm rot="21158231">
            <a:off x="8025854" y="3730844"/>
            <a:ext cx="1232851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ru-RU" sz="4400" dirty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  <a:endParaRPr lang="ru-RU" sz="6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4229D92-F9E6-4C45-99A6-BB4A769512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897"/>
          <a:stretch/>
        </p:blipFill>
        <p:spPr>
          <a:xfrm flipH="1">
            <a:off x="7468527" y="2368738"/>
            <a:ext cx="3942004" cy="4512246"/>
          </a:xfrm>
          <a:prstGeom prst="rect">
            <a:avLst/>
          </a:prstGeom>
        </p:spPr>
      </p:pic>
      <p:sp>
        <p:nvSpPr>
          <p:cNvPr id="45" name="Вертикальный свиток 44"/>
          <p:cNvSpPr/>
          <p:nvPr/>
        </p:nvSpPr>
        <p:spPr>
          <a:xfrm>
            <a:off x="451821" y="2434051"/>
            <a:ext cx="6076653" cy="3073863"/>
          </a:xfrm>
          <a:prstGeom prst="verticalScroll">
            <a:avLst>
              <a:gd name="adj" fmla="val 13569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989844" y="3084773"/>
            <a:ext cx="50929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Мама отправила Рому в магазин. Внимательно изучи список покупок, который дала мама. Собери столько товаров, сколько мама указала в списке, нажимая на них мышкой: считай правильно (один помидор, два помидора и т.д.). Когда собрал – нажми на этот товар в списке.</a:t>
            </a:r>
          </a:p>
        </p:txBody>
      </p:sp>
      <p:sp>
        <p:nvSpPr>
          <p:cNvPr id="47" name="Выноска со стрелкой вправо 46">
            <a:hlinkClick r:id="" action="ppaction://hlinkshowjump?jump=nextslide"/>
          </p:cNvPr>
          <p:cNvSpPr/>
          <p:nvPr/>
        </p:nvSpPr>
        <p:spPr>
          <a:xfrm>
            <a:off x="11471718" y="6194137"/>
            <a:ext cx="596091" cy="543746"/>
          </a:xfrm>
          <a:prstGeom prst="rightArrowCallout">
            <a:avLst>
              <a:gd name="adj1" fmla="val 50000"/>
              <a:gd name="adj2" fmla="val 25000"/>
              <a:gd name="adj3" fmla="val 25000"/>
              <a:gd name="adj4" fmla="val 64977"/>
            </a:avLst>
          </a:prstGeom>
          <a:solidFill>
            <a:srgbClr val="AEC9D4"/>
          </a:solidFill>
          <a:ln>
            <a:solidFill>
              <a:srgbClr val="AEC9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65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F9B626E9-9BA8-4751-8558-ACC4AF5479F3}"/>
              </a:ext>
            </a:extLst>
          </p:cNvPr>
          <p:cNvGrpSpPr/>
          <p:nvPr/>
        </p:nvGrpSpPr>
        <p:grpSpPr>
          <a:xfrm>
            <a:off x="-62174" y="-66179"/>
            <a:ext cx="12289892" cy="6947163"/>
            <a:chOff x="-90310" y="-52111"/>
            <a:chExt cx="12289892" cy="6947163"/>
          </a:xfrm>
        </p:grpSpPr>
        <p:grpSp>
          <p:nvGrpSpPr>
            <p:cNvPr id="47" name="Группа 46">
              <a:extLst>
                <a:ext uri="{FF2B5EF4-FFF2-40B4-BE49-F238E27FC236}">
                  <a16:creationId xmlns:a16="http://schemas.microsoft.com/office/drawing/2014/main" id="{3AC44845-AD13-4829-A898-FA60601E9E71}"/>
                </a:ext>
              </a:extLst>
            </p:cNvPr>
            <p:cNvGrpSpPr/>
            <p:nvPr/>
          </p:nvGrpSpPr>
          <p:grpSpPr>
            <a:xfrm>
              <a:off x="-90310" y="-34752"/>
              <a:ext cx="5786326" cy="6929804"/>
              <a:chOff x="-90310" y="-34752"/>
              <a:chExt cx="5786326" cy="6929804"/>
            </a:xfrm>
          </p:grpSpPr>
          <p:sp>
            <p:nvSpPr>
              <p:cNvPr id="39" name="Прямоугольник 38">
                <a:extLst>
                  <a:ext uri="{FF2B5EF4-FFF2-40B4-BE49-F238E27FC236}">
                    <a16:creationId xmlns:a16="http://schemas.microsoft.com/office/drawing/2014/main" id="{2E07095B-0871-42BC-B69A-721AA0D3FAD4}"/>
                  </a:ext>
                </a:extLst>
              </p:cNvPr>
              <p:cNvSpPr/>
              <p:nvPr/>
            </p:nvSpPr>
            <p:spPr>
              <a:xfrm>
                <a:off x="664308" y="6522"/>
                <a:ext cx="720000" cy="6858000"/>
              </a:xfrm>
              <a:prstGeom prst="rect">
                <a:avLst/>
              </a:prstGeom>
              <a:solidFill>
                <a:srgbClr val="E9EE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" name="Прямоугольник 39">
                <a:extLst>
                  <a:ext uri="{FF2B5EF4-FFF2-40B4-BE49-F238E27FC236}">
                    <a16:creationId xmlns:a16="http://schemas.microsoft.com/office/drawing/2014/main" id="{118EFE38-CBAC-462E-8F50-F4DB1DAB77CC}"/>
                  </a:ext>
                </a:extLst>
              </p:cNvPr>
              <p:cNvSpPr/>
              <p:nvPr/>
            </p:nvSpPr>
            <p:spPr>
              <a:xfrm>
                <a:off x="-90310" y="-16948"/>
                <a:ext cx="756000" cy="6912000"/>
              </a:xfrm>
              <a:prstGeom prst="rect">
                <a:avLst/>
              </a:prstGeom>
              <a:solidFill>
                <a:srgbClr val="AEC9D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Прямоугольник 40">
                <a:extLst>
                  <a:ext uri="{FF2B5EF4-FFF2-40B4-BE49-F238E27FC236}">
                    <a16:creationId xmlns:a16="http://schemas.microsoft.com/office/drawing/2014/main" id="{5A13DB71-DCBA-43E0-96AB-0F35E0C01793}"/>
                  </a:ext>
                </a:extLst>
              </p:cNvPr>
              <p:cNvSpPr/>
              <p:nvPr/>
            </p:nvSpPr>
            <p:spPr>
              <a:xfrm>
                <a:off x="1382926" y="-6522"/>
                <a:ext cx="720000" cy="6876000"/>
              </a:xfrm>
              <a:prstGeom prst="rect">
                <a:avLst/>
              </a:prstGeom>
              <a:solidFill>
                <a:srgbClr val="AEC9D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" name="Прямоугольник 41">
                <a:extLst>
                  <a:ext uri="{FF2B5EF4-FFF2-40B4-BE49-F238E27FC236}">
                    <a16:creationId xmlns:a16="http://schemas.microsoft.com/office/drawing/2014/main" id="{813AF5E2-F0FD-4CB4-9B48-7636DD463B8A}"/>
                  </a:ext>
                </a:extLst>
              </p:cNvPr>
              <p:cNvSpPr/>
              <p:nvPr/>
            </p:nvSpPr>
            <p:spPr>
              <a:xfrm>
                <a:off x="2101544" y="4174"/>
                <a:ext cx="720000" cy="6858000"/>
              </a:xfrm>
              <a:prstGeom prst="rect">
                <a:avLst/>
              </a:prstGeom>
              <a:solidFill>
                <a:srgbClr val="E9EE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Прямоугольник 42">
                <a:extLst>
                  <a:ext uri="{FF2B5EF4-FFF2-40B4-BE49-F238E27FC236}">
                    <a16:creationId xmlns:a16="http://schemas.microsoft.com/office/drawing/2014/main" id="{EB4AA035-CA32-4C8D-96DD-F091B1E77241}"/>
                  </a:ext>
                </a:extLst>
              </p:cNvPr>
              <p:cNvSpPr/>
              <p:nvPr/>
            </p:nvSpPr>
            <p:spPr>
              <a:xfrm>
                <a:off x="3538780" y="-11282"/>
                <a:ext cx="720000" cy="6858000"/>
              </a:xfrm>
              <a:prstGeom prst="rect">
                <a:avLst/>
              </a:prstGeom>
              <a:solidFill>
                <a:srgbClr val="E9EE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" name="Прямоугольник 43">
                <a:extLst>
                  <a:ext uri="{FF2B5EF4-FFF2-40B4-BE49-F238E27FC236}">
                    <a16:creationId xmlns:a16="http://schemas.microsoft.com/office/drawing/2014/main" id="{1D7D7D5A-14C1-4AF3-B6B8-1F4C9ED4EE6A}"/>
                  </a:ext>
                </a:extLst>
              </p:cNvPr>
              <p:cNvSpPr/>
              <p:nvPr/>
            </p:nvSpPr>
            <p:spPr>
              <a:xfrm>
                <a:off x="2820162" y="-34752"/>
                <a:ext cx="720000" cy="6876000"/>
              </a:xfrm>
              <a:prstGeom prst="rect">
                <a:avLst/>
              </a:prstGeom>
              <a:solidFill>
                <a:srgbClr val="AEC9D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5" name="Прямоугольник 44">
                <a:extLst>
                  <a:ext uri="{FF2B5EF4-FFF2-40B4-BE49-F238E27FC236}">
                    <a16:creationId xmlns:a16="http://schemas.microsoft.com/office/drawing/2014/main" id="{0DCF7CD4-3DCA-49DC-9A4A-1B02AE9A2AF7}"/>
                  </a:ext>
                </a:extLst>
              </p:cNvPr>
              <p:cNvSpPr/>
              <p:nvPr/>
            </p:nvSpPr>
            <p:spPr>
              <a:xfrm>
                <a:off x="4257398" y="-24326"/>
                <a:ext cx="720000" cy="6876000"/>
              </a:xfrm>
              <a:prstGeom prst="rect">
                <a:avLst/>
              </a:prstGeom>
              <a:solidFill>
                <a:srgbClr val="AEC9D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" name="Прямоугольник 45">
                <a:extLst>
                  <a:ext uri="{FF2B5EF4-FFF2-40B4-BE49-F238E27FC236}">
                    <a16:creationId xmlns:a16="http://schemas.microsoft.com/office/drawing/2014/main" id="{8F81B053-B2B5-4699-8310-D187EB2CE884}"/>
                  </a:ext>
                </a:extLst>
              </p:cNvPr>
              <p:cNvSpPr/>
              <p:nvPr/>
            </p:nvSpPr>
            <p:spPr>
              <a:xfrm>
                <a:off x="4976016" y="-13630"/>
                <a:ext cx="720000" cy="6858000"/>
              </a:xfrm>
              <a:prstGeom prst="rect">
                <a:avLst/>
              </a:prstGeom>
              <a:solidFill>
                <a:srgbClr val="E9EE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48" name="Группа 47">
              <a:extLst>
                <a:ext uri="{FF2B5EF4-FFF2-40B4-BE49-F238E27FC236}">
                  <a16:creationId xmlns:a16="http://schemas.microsoft.com/office/drawing/2014/main" id="{D6D3E2FF-63D4-418B-8F8F-F70522278B3F}"/>
                </a:ext>
              </a:extLst>
            </p:cNvPr>
            <p:cNvGrpSpPr/>
            <p:nvPr/>
          </p:nvGrpSpPr>
          <p:grpSpPr>
            <a:xfrm>
              <a:off x="5694634" y="-52111"/>
              <a:ext cx="5750326" cy="6904230"/>
              <a:chOff x="-83101" y="-34752"/>
              <a:chExt cx="5750326" cy="6904230"/>
            </a:xfrm>
          </p:grpSpPr>
          <p:sp>
            <p:nvSpPr>
              <p:cNvPr id="49" name="Прямоугольник 48">
                <a:extLst>
                  <a:ext uri="{FF2B5EF4-FFF2-40B4-BE49-F238E27FC236}">
                    <a16:creationId xmlns:a16="http://schemas.microsoft.com/office/drawing/2014/main" id="{8A3BD7D4-E327-4F34-9BCA-4096F9702959}"/>
                  </a:ext>
                </a:extLst>
              </p:cNvPr>
              <p:cNvSpPr/>
              <p:nvPr/>
            </p:nvSpPr>
            <p:spPr>
              <a:xfrm>
                <a:off x="635517" y="6522"/>
                <a:ext cx="720000" cy="6858000"/>
              </a:xfrm>
              <a:prstGeom prst="rect">
                <a:avLst/>
              </a:prstGeom>
              <a:solidFill>
                <a:srgbClr val="E9EE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0" name="Прямоугольник 49">
                <a:extLst>
                  <a:ext uri="{FF2B5EF4-FFF2-40B4-BE49-F238E27FC236}">
                    <a16:creationId xmlns:a16="http://schemas.microsoft.com/office/drawing/2014/main" id="{EDA2D7A5-B41D-49BE-97CA-5B4AEDC20ECA}"/>
                  </a:ext>
                </a:extLst>
              </p:cNvPr>
              <p:cNvSpPr/>
              <p:nvPr/>
            </p:nvSpPr>
            <p:spPr>
              <a:xfrm>
                <a:off x="-83101" y="-16948"/>
                <a:ext cx="720000" cy="6876000"/>
              </a:xfrm>
              <a:prstGeom prst="rect">
                <a:avLst/>
              </a:prstGeom>
              <a:solidFill>
                <a:srgbClr val="AEC9D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" name="Прямоугольник 50">
                <a:extLst>
                  <a:ext uri="{FF2B5EF4-FFF2-40B4-BE49-F238E27FC236}">
                    <a16:creationId xmlns:a16="http://schemas.microsoft.com/office/drawing/2014/main" id="{847C7AEA-CC93-4318-AD4C-38BAF36FE1E5}"/>
                  </a:ext>
                </a:extLst>
              </p:cNvPr>
              <p:cNvSpPr/>
              <p:nvPr/>
            </p:nvSpPr>
            <p:spPr>
              <a:xfrm>
                <a:off x="1354135" y="-6522"/>
                <a:ext cx="720000" cy="6876000"/>
              </a:xfrm>
              <a:prstGeom prst="rect">
                <a:avLst/>
              </a:prstGeom>
              <a:solidFill>
                <a:srgbClr val="AEC9D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2" name="Прямоугольник 51">
                <a:extLst>
                  <a:ext uri="{FF2B5EF4-FFF2-40B4-BE49-F238E27FC236}">
                    <a16:creationId xmlns:a16="http://schemas.microsoft.com/office/drawing/2014/main" id="{21224523-B46D-43FE-924E-D039CA5CF1B7}"/>
                  </a:ext>
                </a:extLst>
              </p:cNvPr>
              <p:cNvSpPr/>
              <p:nvPr/>
            </p:nvSpPr>
            <p:spPr>
              <a:xfrm>
                <a:off x="2072753" y="4174"/>
                <a:ext cx="720000" cy="6858000"/>
              </a:xfrm>
              <a:prstGeom prst="rect">
                <a:avLst/>
              </a:prstGeom>
              <a:solidFill>
                <a:srgbClr val="E9EE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3" name="Прямоугольник 52">
                <a:extLst>
                  <a:ext uri="{FF2B5EF4-FFF2-40B4-BE49-F238E27FC236}">
                    <a16:creationId xmlns:a16="http://schemas.microsoft.com/office/drawing/2014/main" id="{8F7C6A7A-9D27-4410-9A3B-CCEA203B7F9C}"/>
                  </a:ext>
                </a:extLst>
              </p:cNvPr>
              <p:cNvSpPr/>
              <p:nvPr/>
            </p:nvSpPr>
            <p:spPr>
              <a:xfrm>
                <a:off x="3509989" y="-11282"/>
                <a:ext cx="720000" cy="6858000"/>
              </a:xfrm>
              <a:prstGeom prst="rect">
                <a:avLst/>
              </a:prstGeom>
              <a:solidFill>
                <a:srgbClr val="E9EE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4" name="Прямоугольник 53">
                <a:extLst>
                  <a:ext uri="{FF2B5EF4-FFF2-40B4-BE49-F238E27FC236}">
                    <a16:creationId xmlns:a16="http://schemas.microsoft.com/office/drawing/2014/main" id="{3C9A9A63-998C-4A68-A158-FBB8BE161FA4}"/>
                  </a:ext>
                </a:extLst>
              </p:cNvPr>
              <p:cNvSpPr/>
              <p:nvPr/>
            </p:nvSpPr>
            <p:spPr>
              <a:xfrm>
                <a:off x="2791371" y="-34752"/>
                <a:ext cx="720000" cy="6876000"/>
              </a:xfrm>
              <a:prstGeom prst="rect">
                <a:avLst/>
              </a:prstGeom>
              <a:solidFill>
                <a:srgbClr val="AEC9D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5" name="Прямоугольник 54">
                <a:extLst>
                  <a:ext uri="{FF2B5EF4-FFF2-40B4-BE49-F238E27FC236}">
                    <a16:creationId xmlns:a16="http://schemas.microsoft.com/office/drawing/2014/main" id="{08A246E2-E056-4196-8157-3E853C6F53F6}"/>
                  </a:ext>
                </a:extLst>
              </p:cNvPr>
              <p:cNvSpPr/>
              <p:nvPr/>
            </p:nvSpPr>
            <p:spPr>
              <a:xfrm>
                <a:off x="4228607" y="-24326"/>
                <a:ext cx="720000" cy="6876000"/>
              </a:xfrm>
              <a:prstGeom prst="rect">
                <a:avLst/>
              </a:prstGeom>
              <a:solidFill>
                <a:srgbClr val="AEC9D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" name="Прямоугольник 55">
                <a:extLst>
                  <a:ext uri="{FF2B5EF4-FFF2-40B4-BE49-F238E27FC236}">
                    <a16:creationId xmlns:a16="http://schemas.microsoft.com/office/drawing/2014/main" id="{D945D9A2-B82A-46B5-BC54-365ABA99CCCE}"/>
                  </a:ext>
                </a:extLst>
              </p:cNvPr>
              <p:cNvSpPr/>
              <p:nvPr/>
            </p:nvSpPr>
            <p:spPr>
              <a:xfrm>
                <a:off x="4947225" y="-13630"/>
                <a:ext cx="720000" cy="6858000"/>
              </a:xfrm>
              <a:prstGeom prst="rect">
                <a:avLst/>
              </a:prstGeom>
              <a:solidFill>
                <a:srgbClr val="E9EE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7" name="Прямоугольник 56">
              <a:extLst>
                <a:ext uri="{FF2B5EF4-FFF2-40B4-BE49-F238E27FC236}">
                  <a16:creationId xmlns:a16="http://schemas.microsoft.com/office/drawing/2014/main" id="{1DB058CF-B8F8-4F61-ACFA-6850282447D4}"/>
                </a:ext>
              </a:extLst>
            </p:cNvPr>
            <p:cNvSpPr/>
            <p:nvPr/>
          </p:nvSpPr>
          <p:spPr>
            <a:xfrm>
              <a:off x="11443582" y="-31687"/>
              <a:ext cx="756000" cy="6876000"/>
            </a:xfrm>
            <a:prstGeom prst="rect">
              <a:avLst/>
            </a:prstGeom>
            <a:solidFill>
              <a:srgbClr val="AEC9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F0B384A0-C35D-4AB7-BC45-4D37DB7422C2}"/>
              </a:ext>
            </a:extLst>
          </p:cNvPr>
          <p:cNvGrpSpPr/>
          <p:nvPr/>
        </p:nvGrpSpPr>
        <p:grpSpPr>
          <a:xfrm>
            <a:off x="11267268" y="5981487"/>
            <a:ext cx="573437" cy="558798"/>
            <a:chOff x="11267268" y="5981487"/>
            <a:chExt cx="573437" cy="558798"/>
          </a:xfrm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BA24DB5B-6739-488A-BD47-1F3C62F08907}"/>
                </a:ext>
              </a:extLst>
            </p:cNvPr>
            <p:cNvSpPr/>
            <p:nvPr/>
          </p:nvSpPr>
          <p:spPr>
            <a:xfrm>
              <a:off x="11267268" y="5981487"/>
              <a:ext cx="573437" cy="558798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Равнобедренный треугольник 25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AF53B7DD-2C01-4CC8-B257-08266CF7FD89}"/>
                </a:ext>
              </a:extLst>
            </p:cNvPr>
            <p:cNvSpPr/>
            <p:nvPr/>
          </p:nvSpPr>
          <p:spPr>
            <a:xfrm rot="5400000">
              <a:off x="11362409" y="6080263"/>
              <a:ext cx="463769" cy="36124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17A3B58D-5DD1-4CAC-B864-B52D31888FD3}"/>
              </a:ext>
            </a:extLst>
          </p:cNvPr>
          <p:cNvGrpSpPr/>
          <p:nvPr/>
        </p:nvGrpSpPr>
        <p:grpSpPr>
          <a:xfrm>
            <a:off x="-62174" y="5358941"/>
            <a:ext cx="12393637" cy="1650104"/>
            <a:chOff x="-14067" y="5480044"/>
            <a:chExt cx="11854771" cy="1530491"/>
          </a:xfrm>
        </p:grpSpPr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E4C5AAD0-D67A-4B42-B673-575708F22056}"/>
                </a:ext>
              </a:extLst>
            </p:cNvPr>
            <p:cNvGrpSpPr/>
            <p:nvPr/>
          </p:nvGrpSpPr>
          <p:grpSpPr>
            <a:xfrm>
              <a:off x="-14067" y="5480044"/>
              <a:ext cx="7214018" cy="1511673"/>
              <a:chOff x="0" y="5490833"/>
              <a:chExt cx="7214018" cy="1511673"/>
            </a:xfrm>
          </p:grpSpPr>
          <p:pic>
            <p:nvPicPr>
              <p:cNvPr id="28" name="Рисунок 27">
                <a:extLst>
                  <a:ext uri="{FF2B5EF4-FFF2-40B4-BE49-F238E27FC236}">
                    <a16:creationId xmlns:a16="http://schemas.microsoft.com/office/drawing/2014/main" id="{CA561E96-2A75-4B71-B81D-6DA7AA096CE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335" t="86166" r="29171" b="-1053"/>
              <a:stretch/>
            </p:blipFill>
            <p:spPr>
              <a:xfrm>
                <a:off x="0" y="5490833"/>
                <a:ext cx="4672127" cy="1505497"/>
              </a:xfrm>
              <a:prstGeom prst="rect">
                <a:avLst/>
              </a:prstGeom>
            </p:spPr>
          </p:pic>
          <p:pic>
            <p:nvPicPr>
              <p:cNvPr id="29" name="Рисунок 28">
                <a:extLst>
                  <a:ext uri="{FF2B5EF4-FFF2-40B4-BE49-F238E27FC236}">
                    <a16:creationId xmlns:a16="http://schemas.microsoft.com/office/drawing/2014/main" id="{91A60E7A-F911-4EAF-8F25-16A9C2F3162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335" t="86291" r="29171" b="-1053"/>
              <a:stretch/>
            </p:blipFill>
            <p:spPr>
              <a:xfrm flipH="1">
                <a:off x="2541891" y="5509651"/>
                <a:ext cx="4672127" cy="1492855"/>
              </a:xfrm>
              <a:prstGeom prst="rect">
                <a:avLst/>
              </a:prstGeom>
            </p:spPr>
          </p:pic>
        </p:grpSp>
        <p:grpSp>
          <p:nvGrpSpPr>
            <p:cNvPr id="31" name="Группа 30">
              <a:extLst>
                <a:ext uri="{FF2B5EF4-FFF2-40B4-BE49-F238E27FC236}">
                  <a16:creationId xmlns:a16="http://schemas.microsoft.com/office/drawing/2014/main" id="{1357BB0A-5293-4A30-BF12-A5AB0081A8A3}"/>
                </a:ext>
              </a:extLst>
            </p:cNvPr>
            <p:cNvGrpSpPr/>
            <p:nvPr/>
          </p:nvGrpSpPr>
          <p:grpSpPr>
            <a:xfrm flipH="1">
              <a:off x="7128457" y="5498862"/>
              <a:ext cx="4712247" cy="1511673"/>
              <a:chOff x="1" y="5490833"/>
              <a:chExt cx="4712247" cy="1511673"/>
            </a:xfrm>
          </p:grpSpPr>
          <p:pic>
            <p:nvPicPr>
              <p:cNvPr id="32" name="Рисунок 31">
                <a:extLst>
                  <a:ext uri="{FF2B5EF4-FFF2-40B4-BE49-F238E27FC236}">
                    <a16:creationId xmlns:a16="http://schemas.microsoft.com/office/drawing/2014/main" id="{99631C1E-26B2-4B83-A1BD-A45068C83DE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335" t="86166" r="29171" b="-1053"/>
              <a:stretch/>
            </p:blipFill>
            <p:spPr>
              <a:xfrm>
                <a:off x="1" y="5490833"/>
                <a:ext cx="4672127" cy="1505497"/>
              </a:xfrm>
              <a:prstGeom prst="rect">
                <a:avLst/>
              </a:prstGeom>
            </p:spPr>
          </p:pic>
          <p:pic>
            <p:nvPicPr>
              <p:cNvPr id="33" name="Рисунок 32">
                <a:extLst>
                  <a:ext uri="{FF2B5EF4-FFF2-40B4-BE49-F238E27FC236}">
                    <a16:creationId xmlns:a16="http://schemas.microsoft.com/office/drawing/2014/main" id="{775A2B34-963C-4C43-A1D6-D94C85E2572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734" t="86105" r="29171" b="-1053"/>
              <a:stretch/>
            </p:blipFill>
            <p:spPr>
              <a:xfrm flipH="1">
                <a:off x="2541892" y="5490833"/>
                <a:ext cx="2170356" cy="1511673"/>
              </a:xfrm>
              <a:prstGeom prst="rect">
                <a:avLst/>
              </a:prstGeom>
            </p:spPr>
          </p:pic>
        </p:grpSp>
      </p:grpSp>
      <p:sp>
        <p:nvSpPr>
          <p:cNvPr id="2" name="Вертикальный свиток 1"/>
          <p:cNvSpPr/>
          <p:nvPr/>
        </p:nvSpPr>
        <p:spPr>
          <a:xfrm>
            <a:off x="173196" y="707404"/>
            <a:ext cx="3174696" cy="4941738"/>
          </a:xfrm>
          <a:prstGeom prst="verticalScroll">
            <a:avLst>
              <a:gd name="adj" fmla="val 13569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12196" y="1401658"/>
            <a:ext cx="25177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Список покупок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3" name="сыр">
            <a:extLst>
              <a:ext uri="{FF2B5EF4-FFF2-40B4-BE49-F238E27FC236}">
                <a16:creationId xmlns:a16="http://schemas.microsoft.com/office/drawing/2014/main" id="{7D85A176-4762-4FBA-B10A-12C874BE06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846" y1="79487" x2="3846" y2="794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719" y="813389"/>
            <a:ext cx="832112" cy="572387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692444" y="1813952"/>
            <a:ext cx="2155854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0" name="помидор">
            <a:extLst>
              <a:ext uri="{FF2B5EF4-FFF2-40B4-BE49-F238E27FC236}">
                <a16:creationId xmlns:a16="http://schemas.microsoft.com/office/drawing/2014/main" id="{7D85A176-4762-4FBA-B10A-12C874BE06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1197" y1="16770" x2="31197" y2="16770"/>
                        <a14:foregroundMark x1="23077" y1="6832" x2="23077" y2="6832"/>
                        <a14:foregroundMark x1="82906" y1="16149" x2="82906" y2="16149"/>
                        <a14:foregroundMark x1="86325" y1="9938" x2="86325" y2="9938"/>
                        <a14:foregroundMark x1="64957" y1="9317" x2="64957" y2="9317"/>
                        <a14:foregroundMark x1="39744" y1="3727" x2="39744" y2="3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869" y="760556"/>
            <a:ext cx="896665" cy="875861"/>
          </a:xfrm>
          <a:prstGeom prst="rect">
            <a:avLst/>
          </a:prstGeom>
        </p:spPr>
      </p:pic>
      <p:pic>
        <p:nvPicPr>
          <p:cNvPr id="85" name="помидор список">
            <a:extLst>
              <a:ext uri="{FF2B5EF4-FFF2-40B4-BE49-F238E27FC236}">
                <a16:creationId xmlns:a16="http://schemas.microsoft.com/office/drawing/2014/main" id="{7D85A176-4762-4FBA-B10A-12C874BE068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31197" y1="16770" x2="31197" y2="16770"/>
                        <a14:foregroundMark x1="23077" y1="6832" x2="23077" y2="6832"/>
                        <a14:foregroundMark x1="82906" y1="16149" x2="82906" y2="16149"/>
                        <a14:foregroundMark x1="86325" y1="9938" x2="86325" y2="9938"/>
                        <a14:foregroundMark x1="64957" y1="9317" x2="64957" y2="9317"/>
                        <a14:foregroundMark x1="39744" y1="3727" x2="39744" y2="3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320" y="2784013"/>
            <a:ext cx="650178" cy="635093"/>
          </a:xfrm>
          <a:prstGeom prst="rect">
            <a:avLst/>
          </a:prstGeom>
        </p:spPr>
      </p:pic>
      <p:pic>
        <p:nvPicPr>
          <p:cNvPr id="87" name="сыр список">
            <a:extLst>
              <a:ext uri="{FF2B5EF4-FFF2-40B4-BE49-F238E27FC236}">
                <a16:creationId xmlns:a16="http://schemas.microsoft.com/office/drawing/2014/main" id="{7D85A176-4762-4FBA-B10A-12C874BE068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3846" y1="79487" x2="3846" y2="794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401" y="2023156"/>
            <a:ext cx="650178" cy="447240"/>
          </a:xfrm>
          <a:prstGeom prst="rect">
            <a:avLst/>
          </a:prstGeom>
        </p:spPr>
      </p:pic>
      <p:pic>
        <p:nvPicPr>
          <p:cNvPr id="88" name="кефир список">
            <a:extLst>
              <a:ext uri="{FF2B5EF4-FFF2-40B4-BE49-F238E27FC236}">
                <a16:creationId xmlns:a16="http://schemas.microsoft.com/office/drawing/2014/main" id="{7D85A176-4762-4FBA-B10A-12C874BE068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9972" r="89744">
                        <a14:backgroundMark x1="36752" y1="855" x2="36752" y2="855"/>
                        <a14:backgroundMark x1="43305" y1="1282" x2="43305" y2="1282"/>
                        <a14:backgroundMark x1="55556" y1="855" x2="55556" y2="855"/>
                        <a14:backgroundMark x1="65242" y1="855" x2="65242" y2="855"/>
                        <a14:backgroundMark x1="60114" y1="855" x2="60114" y2="8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297" y="4330514"/>
            <a:ext cx="724385" cy="724385"/>
          </a:xfrm>
          <a:prstGeom prst="rect">
            <a:avLst/>
          </a:prstGeom>
        </p:spPr>
      </p:pic>
      <p:pic>
        <p:nvPicPr>
          <p:cNvPr id="90" name="кефир">
            <a:extLst>
              <a:ext uri="{FF2B5EF4-FFF2-40B4-BE49-F238E27FC236}">
                <a16:creationId xmlns:a16="http://schemas.microsoft.com/office/drawing/2014/main" id="{7D85A176-4762-4FBA-B10A-12C874BE068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9972" r="89744">
                        <a14:backgroundMark x1="36752" y1="855" x2="36752" y2="855"/>
                        <a14:backgroundMark x1="43305" y1="1282" x2="43305" y2="1282"/>
                        <a14:backgroundMark x1="55556" y1="855" x2="55556" y2="855"/>
                        <a14:backgroundMark x1="65242" y1="855" x2="65242" y2="855"/>
                        <a14:backgroundMark x1="60114" y1="855" x2="60114" y2="8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892" y="3115588"/>
            <a:ext cx="1055914" cy="105591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09815" y="2070979"/>
            <a:ext cx="360001" cy="3515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Прямоугольник 93"/>
          <p:cNvSpPr/>
          <p:nvPr/>
        </p:nvSpPr>
        <p:spPr>
          <a:xfrm>
            <a:off x="2131062" y="2871203"/>
            <a:ext cx="360001" cy="3515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Прямоугольник 94"/>
          <p:cNvSpPr/>
          <p:nvPr/>
        </p:nvSpPr>
        <p:spPr>
          <a:xfrm>
            <a:off x="2131062" y="3758766"/>
            <a:ext cx="360001" cy="3515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рямоугольник 95"/>
          <p:cNvSpPr/>
          <p:nvPr/>
        </p:nvSpPr>
        <p:spPr>
          <a:xfrm>
            <a:off x="2131062" y="4523663"/>
            <a:ext cx="360001" cy="3515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9" name="помидор">
            <a:extLst>
              <a:ext uri="{FF2B5EF4-FFF2-40B4-BE49-F238E27FC236}">
                <a16:creationId xmlns:a16="http://schemas.microsoft.com/office/drawing/2014/main" id="{7D85A176-4762-4FBA-B10A-12C874BE06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1197" y1="16770" x2="31197" y2="16770"/>
                        <a14:foregroundMark x1="23077" y1="6832" x2="23077" y2="6832"/>
                        <a14:foregroundMark x1="82906" y1="16149" x2="82906" y2="16149"/>
                        <a14:foregroundMark x1="86325" y1="9938" x2="86325" y2="9938"/>
                        <a14:foregroundMark x1="64957" y1="9317" x2="64957" y2="9317"/>
                        <a14:foregroundMark x1="39744" y1="3727" x2="39744" y2="3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073" y="4289167"/>
            <a:ext cx="896665" cy="875861"/>
          </a:xfrm>
          <a:prstGeom prst="rect">
            <a:avLst/>
          </a:prstGeom>
        </p:spPr>
      </p:pic>
      <p:pic>
        <p:nvPicPr>
          <p:cNvPr id="100" name="помидор">
            <a:extLst>
              <a:ext uri="{FF2B5EF4-FFF2-40B4-BE49-F238E27FC236}">
                <a16:creationId xmlns:a16="http://schemas.microsoft.com/office/drawing/2014/main" id="{7D85A176-4762-4FBA-B10A-12C874BE06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1197" y1="16770" x2="31197" y2="16770"/>
                        <a14:foregroundMark x1="23077" y1="6832" x2="23077" y2="6832"/>
                        <a14:foregroundMark x1="82906" y1="16149" x2="82906" y2="16149"/>
                        <a14:foregroundMark x1="86325" y1="9938" x2="86325" y2="9938"/>
                        <a14:foregroundMark x1="64957" y1="9317" x2="64957" y2="9317"/>
                        <a14:foregroundMark x1="39744" y1="3727" x2="39744" y2="3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096" y="4289167"/>
            <a:ext cx="896665" cy="875861"/>
          </a:xfrm>
          <a:prstGeom prst="rect">
            <a:avLst/>
          </a:prstGeom>
        </p:spPr>
      </p:pic>
      <p:pic>
        <p:nvPicPr>
          <p:cNvPr id="101" name="помидор">
            <a:extLst>
              <a:ext uri="{FF2B5EF4-FFF2-40B4-BE49-F238E27FC236}">
                <a16:creationId xmlns:a16="http://schemas.microsoft.com/office/drawing/2014/main" id="{7D85A176-4762-4FBA-B10A-12C874BE06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1197" y1="16770" x2="31197" y2="16770"/>
                        <a14:foregroundMark x1="23077" y1="6832" x2="23077" y2="6832"/>
                        <a14:foregroundMark x1="82906" y1="16149" x2="82906" y2="16149"/>
                        <a14:foregroundMark x1="86325" y1="9938" x2="86325" y2="9938"/>
                        <a14:foregroundMark x1="64957" y1="9317" x2="64957" y2="9317"/>
                        <a14:foregroundMark x1="39744" y1="3727" x2="39744" y2="3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066" y="3823598"/>
            <a:ext cx="896665" cy="875861"/>
          </a:xfrm>
          <a:prstGeom prst="rect">
            <a:avLst/>
          </a:prstGeom>
        </p:spPr>
      </p:pic>
      <p:pic>
        <p:nvPicPr>
          <p:cNvPr id="102" name="помидор">
            <a:extLst>
              <a:ext uri="{FF2B5EF4-FFF2-40B4-BE49-F238E27FC236}">
                <a16:creationId xmlns:a16="http://schemas.microsoft.com/office/drawing/2014/main" id="{7D85A176-4762-4FBA-B10A-12C874BE06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1197" y1="16770" x2="31197" y2="16770"/>
                        <a14:foregroundMark x1="23077" y1="6832" x2="23077" y2="6832"/>
                        <a14:foregroundMark x1="82906" y1="16149" x2="82906" y2="16149"/>
                        <a14:foregroundMark x1="86325" y1="9938" x2="86325" y2="9938"/>
                        <a14:foregroundMark x1="64957" y1="9317" x2="64957" y2="9317"/>
                        <a14:foregroundMark x1="39744" y1="3727" x2="39744" y2="3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106" y="2346082"/>
            <a:ext cx="896665" cy="875861"/>
          </a:xfrm>
          <a:prstGeom prst="rect">
            <a:avLst/>
          </a:prstGeom>
        </p:spPr>
      </p:pic>
      <p:pic>
        <p:nvPicPr>
          <p:cNvPr id="103" name="помидор">
            <a:extLst>
              <a:ext uri="{FF2B5EF4-FFF2-40B4-BE49-F238E27FC236}">
                <a16:creationId xmlns:a16="http://schemas.microsoft.com/office/drawing/2014/main" id="{7D85A176-4762-4FBA-B10A-12C874BE06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1197" y1="16770" x2="31197" y2="16770"/>
                        <a14:foregroundMark x1="23077" y1="6832" x2="23077" y2="6832"/>
                        <a14:foregroundMark x1="82906" y1="16149" x2="82906" y2="16149"/>
                        <a14:foregroundMark x1="86325" y1="9938" x2="86325" y2="9938"/>
                        <a14:foregroundMark x1="64957" y1="9317" x2="64957" y2="9317"/>
                        <a14:foregroundMark x1="39744" y1="3727" x2="39744" y2="3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055" y="1864385"/>
            <a:ext cx="896665" cy="875861"/>
          </a:xfrm>
          <a:prstGeom prst="rect">
            <a:avLst/>
          </a:prstGeom>
        </p:spPr>
      </p:pic>
      <p:pic>
        <p:nvPicPr>
          <p:cNvPr id="104" name="помидор">
            <a:extLst>
              <a:ext uri="{FF2B5EF4-FFF2-40B4-BE49-F238E27FC236}">
                <a16:creationId xmlns:a16="http://schemas.microsoft.com/office/drawing/2014/main" id="{7D85A176-4762-4FBA-B10A-12C874BE06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1197" y1="16770" x2="31197" y2="16770"/>
                        <a14:foregroundMark x1="23077" y1="6832" x2="23077" y2="6832"/>
                        <a14:foregroundMark x1="82906" y1="16149" x2="82906" y2="16149"/>
                        <a14:foregroundMark x1="86325" y1="9938" x2="86325" y2="9938"/>
                        <a14:foregroundMark x1="64957" y1="9317" x2="64957" y2="9317"/>
                        <a14:foregroundMark x1="39744" y1="3727" x2="39744" y2="3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909" y="322625"/>
            <a:ext cx="896665" cy="875861"/>
          </a:xfrm>
          <a:prstGeom prst="rect">
            <a:avLst/>
          </a:prstGeom>
        </p:spPr>
      </p:pic>
      <p:pic>
        <p:nvPicPr>
          <p:cNvPr id="105" name="сыр">
            <a:extLst>
              <a:ext uri="{FF2B5EF4-FFF2-40B4-BE49-F238E27FC236}">
                <a16:creationId xmlns:a16="http://schemas.microsoft.com/office/drawing/2014/main" id="{7D85A176-4762-4FBA-B10A-12C874BE06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846" y1="79487" x2="3846" y2="794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962" y="2996146"/>
            <a:ext cx="832112" cy="572387"/>
          </a:xfrm>
          <a:prstGeom prst="rect">
            <a:avLst/>
          </a:prstGeom>
        </p:spPr>
      </p:pic>
      <p:pic>
        <p:nvPicPr>
          <p:cNvPr id="106" name="сыр">
            <a:extLst>
              <a:ext uri="{FF2B5EF4-FFF2-40B4-BE49-F238E27FC236}">
                <a16:creationId xmlns:a16="http://schemas.microsoft.com/office/drawing/2014/main" id="{7D85A176-4762-4FBA-B10A-12C874BE06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846" y1="79487" x2="3846" y2="794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008" y="2967906"/>
            <a:ext cx="832112" cy="572387"/>
          </a:xfrm>
          <a:prstGeom prst="rect">
            <a:avLst/>
          </a:prstGeom>
        </p:spPr>
      </p:pic>
      <p:pic>
        <p:nvPicPr>
          <p:cNvPr id="107" name="сыр">
            <a:extLst>
              <a:ext uri="{FF2B5EF4-FFF2-40B4-BE49-F238E27FC236}">
                <a16:creationId xmlns:a16="http://schemas.microsoft.com/office/drawing/2014/main" id="{7D85A176-4762-4FBA-B10A-12C874BE06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846" y1="79487" x2="3846" y2="794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93" y="1397719"/>
            <a:ext cx="832112" cy="572387"/>
          </a:xfrm>
          <a:prstGeom prst="rect">
            <a:avLst/>
          </a:prstGeom>
        </p:spPr>
      </p:pic>
      <p:pic>
        <p:nvPicPr>
          <p:cNvPr id="108" name="сыр">
            <a:extLst>
              <a:ext uri="{FF2B5EF4-FFF2-40B4-BE49-F238E27FC236}">
                <a16:creationId xmlns:a16="http://schemas.microsoft.com/office/drawing/2014/main" id="{7D85A176-4762-4FBA-B10A-12C874BE06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846" y1="79487" x2="3846" y2="794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478" y="2051980"/>
            <a:ext cx="832112" cy="572387"/>
          </a:xfrm>
          <a:prstGeom prst="rect">
            <a:avLst/>
          </a:prstGeom>
        </p:spPr>
      </p:pic>
      <p:pic>
        <p:nvPicPr>
          <p:cNvPr id="109" name="сыр">
            <a:extLst>
              <a:ext uri="{FF2B5EF4-FFF2-40B4-BE49-F238E27FC236}">
                <a16:creationId xmlns:a16="http://schemas.microsoft.com/office/drawing/2014/main" id="{7D85A176-4762-4FBA-B10A-12C874BE06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846" y1="79487" x2="3846" y2="794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315" y="1412254"/>
            <a:ext cx="832112" cy="572387"/>
          </a:xfrm>
          <a:prstGeom prst="rect">
            <a:avLst/>
          </a:prstGeom>
        </p:spPr>
      </p:pic>
      <p:pic>
        <p:nvPicPr>
          <p:cNvPr id="118" name="кефир">
            <a:extLst>
              <a:ext uri="{FF2B5EF4-FFF2-40B4-BE49-F238E27FC236}">
                <a16:creationId xmlns:a16="http://schemas.microsoft.com/office/drawing/2014/main" id="{7D85A176-4762-4FBA-B10A-12C874BE068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9972" r="89744">
                        <a14:backgroundMark x1="36752" y1="855" x2="36752" y2="855"/>
                        <a14:backgroundMark x1="43305" y1="1282" x2="43305" y2="1282"/>
                        <a14:backgroundMark x1="55556" y1="855" x2="55556" y2="855"/>
                        <a14:backgroundMark x1="65242" y1="855" x2="65242" y2="855"/>
                        <a14:backgroundMark x1="60114" y1="855" x2="60114" y2="8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93" y="3819342"/>
            <a:ext cx="1055914" cy="1055914"/>
          </a:xfrm>
          <a:prstGeom prst="rect">
            <a:avLst/>
          </a:prstGeom>
        </p:spPr>
      </p:pic>
      <p:pic>
        <p:nvPicPr>
          <p:cNvPr id="119" name="кефир">
            <a:extLst>
              <a:ext uri="{FF2B5EF4-FFF2-40B4-BE49-F238E27FC236}">
                <a16:creationId xmlns:a16="http://schemas.microsoft.com/office/drawing/2014/main" id="{7D85A176-4762-4FBA-B10A-12C874BE068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9972" r="89744">
                        <a14:backgroundMark x1="36752" y1="855" x2="36752" y2="855"/>
                        <a14:backgroundMark x1="43305" y1="1282" x2="43305" y2="1282"/>
                        <a14:backgroundMark x1="55556" y1="855" x2="55556" y2="855"/>
                        <a14:backgroundMark x1="65242" y1="855" x2="65242" y2="855"/>
                        <a14:backgroundMark x1="60114" y1="855" x2="60114" y2="8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327" y="2306790"/>
            <a:ext cx="1055914" cy="1055914"/>
          </a:xfrm>
          <a:prstGeom prst="rect">
            <a:avLst/>
          </a:prstGeom>
        </p:spPr>
      </p:pic>
      <p:pic>
        <p:nvPicPr>
          <p:cNvPr id="120" name="кефир">
            <a:extLst>
              <a:ext uri="{FF2B5EF4-FFF2-40B4-BE49-F238E27FC236}">
                <a16:creationId xmlns:a16="http://schemas.microsoft.com/office/drawing/2014/main" id="{7D85A176-4762-4FBA-B10A-12C874BE068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9972" r="89744">
                        <a14:backgroundMark x1="36752" y1="855" x2="36752" y2="855"/>
                        <a14:backgroundMark x1="43305" y1="1282" x2="43305" y2="1282"/>
                        <a14:backgroundMark x1="55556" y1="855" x2="55556" y2="855"/>
                        <a14:backgroundMark x1="65242" y1="855" x2="65242" y2="855"/>
                        <a14:backgroundMark x1="60114" y1="855" x2="60114" y2="8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4791" y="1708647"/>
            <a:ext cx="1055914" cy="1055914"/>
          </a:xfrm>
          <a:prstGeom prst="rect">
            <a:avLst/>
          </a:prstGeom>
        </p:spPr>
      </p:pic>
      <p:pic>
        <p:nvPicPr>
          <p:cNvPr id="121" name="кефир">
            <a:extLst>
              <a:ext uri="{FF2B5EF4-FFF2-40B4-BE49-F238E27FC236}">
                <a16:creationId xmlns:a16="http://schemas.microsoft.com/office/drawing/2014/main" id="{7D85A176-4762-4FBA-B10A-12C874BE068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9972" r="89744">
                        <a14:backgroundMark x1="36752" y1="855" x2="36752" y2="855"/>
                        <a14:backgroundMark x1="43305" y1="1282" x2="43305" y2="1282"/>
                        <a14:backgroundMark x1="55556" y1="855" x2="55556" y2="855"/>
                        <a14:backgroundMark x1="65242" y1="855" x2="65242" y2="855"/>
                        <a14:backgroundMark x1="60114" y1="855" x2="60114" y2="8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817" y="2368395"/>
            <a:ext cx="1055914" cy="1055914"/>
          </a:xfrm>
          <a:prstGeom prst="rect">
            <a:avLst/>
          </a:prstGeom>
        </p:spPr>
      </p:pic>
      <p:sp>
        <p:nvSpPr>
          <p:cNvPr id="5" name="Фигура, имеющая форму буквы L 4"/>
          <p:cNvSpPr/>
          <p:nvPr/>
        </p:nvSpPr>
        <p:spPr>
          <a:xfrm rot="19269806">
            <a:off x="2108447" y="1895003"/>
            <a:ext cx="326047" cy="383306"/>
          </a:xfrm>
          <a:prstGeom prst="corner">
            <a:avLst>
              <a:gd name="adj1" fmla="val 31646"/>
              <a:gd name="adj2" fmla="val 34056"/>
            </a:avLst>
          </a:prstGeom>
          <a:solidFill>
            <a:srgbClr val="AEC9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Фигура, имеющая форму буквы L 121"/>
          <p:cNvSpPr/>
          <p:nvPr/>
        </p:nvSpPr>
        <p:spPr>
          <a:xfrm rot="19269806">
            <a:off x="2148038" y="2735102"/>
            <a:ext cx="326047" cy="383306"/>
          </a:xfrm>
          <a:prstGeom prst="corner">
            <a:avLst>
              <a:gd name="adj1" fmla="val 31646"/>
              <a:gd name="adj2" fmla="val 34056"/>
            </a:avLst>
          </a:prstGeom>
          <a:solidFill>
            <a:srgbClr val="AEC9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Фигура, имеющая форму буквы L 122"/>
          <p:cNvSpPr/>
          <p:nvPr/>
        </p:nvSpPr>
        <p:spPr>
          <a:xfrm rot="19269806">
            <a:off x="2150412" y="3611151"/>
            <a:ext cx="326047" cy="383306"/>
          </a:xfrm>
          <a:prstGeom prst="corner">
            <a:avLst>
              <a:gd name="adj1" fmla="val 31646"/>
              <a:gd name="adj2" fmla="val 34056"/>
            </a:avLst>
          </a:prstGeom>
          <a:solidFill>
            <a:srgbClr val="AEC9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Фигура, имеющая форму буквы L 123"/>
          <p:cNvSpPr/>
          <p:nvPr/>
        </p:nvSpPr>
        <p:spPr>
          <a:xfrm rot="19269806">
            <a:off x="2148037" y="4367387"/>
            <a:ext cx="326047" cy="383306"/>
          </a:xfrm>
          <a:prstGeom prst="corner">
            <a:avLst>
              <a:gd name="adj1" fmla="val 31646"/>
              <a:gd name="adj2" fmla="val 34056"/>
            </a:avLst>
          </a:prstGeom>
          <a:solidFill>
            <a:srgbClr val="AEC9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EA801B44-B376-463C-BEB2-429DA25ADDF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0793" y="4808770"/>
            <a:ext cx="1746907" cy="1995862"/>
          </a:xfrm>
          <a:prstGeom prst="rect">
            <a:avLst/>
          </a:prstGeom>
        </p:spPr>
      </p:pic>
      <p:sp>
        <p:nvSpPr>
          <p:cNvPr id="7" name="Выноска со стрелкой вправо 6">
            <a:hlinkClick r:id="" action="ppaction://hlinkshowjump?jump=nextslide"/>
          </p:cNvPr>
          <p:cNvSpPr/>
          <p:nvPr/>
        </p:nvSpPr>
        <p:spPr>
          <a:xfrm>
            <a:off x="11489346" y="6194137"/>
            <a:ext cx="596091" cy="543746"/>
          </a:xfrm>
          <a:prstGeom prst="rightArrowCallout">
            <a:avLst>
              <a:gd name="adj1" fmla="val 50000"/>
              <a:gd name="adj2" fmla="val 25000"/>
              <a:gd name="adj3" fmla="val 25000"/>
              <a:gd name="adj4" fmla="val 64977"/>
            </a:avLst>
          </a:prstGeom>
          <a:solidFill>
            <a:srgbClr val="AEC9D4"/>
          </a:solidFill>
          <a:ln>
            <a:solidFill>
              <a:srgbClr val="AEC9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арбуз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776" y="3900939"/>
            <a:ext cx="924279" cy="907831"/>
          </a:xfrm>
          <a:prstGeom prst="rect">
            <a:avLst/>
          </a:prstGeom>
        </p:spPr>
      </p:pic>
      <p:pic>
        <p:nvPicPr>
          <p:cNvPr id="76" name="арбуз 2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215" y="3536206"/>
            <a:ext cx="711830" cy="699163"/>
          </a:xfrm>
          <a:prstGeom prst="rect">
            <a:avLst/>
          </a:prstGeom>
        </p:spPr>
      </p:pic>
      <p:pic>
        <p:nvPicPr>
          <p:cNvPr id="79" name="арбуз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399" y="1657732"/>
            <a:ext cx="924279" cy="907831"/>
          </a:xfrm>
          <a:prstGeom prst="rect">
            <a:avLst/>
          </a:prstGeom>
        </p:spPr>
      </p:pic>
      <p:pic>
        <p:nvPicPr>
          <p:cNvPr id="80" name="арбуз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248" y="645666"/>
            <a:ext cx="924279" cy="907831"/>
          </a:xfrm>
          <a:prstGeom prst="rect">
            <a:avLst/>
          </a:prstGeom>
        </p:spPr>
      </p:pic>
      <p:pic>
        <p:nvPicPr>
          <p:cNvPr id="81" name="арбуз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720" y="370052"/>
            <a:ext cx="924279" cy="907831"/>
          </a:xfrm>
          <a:prstGeom prst="rect">
            <a:avLst/>
          </a:prstGeom>
        </p:spPr>
      </p:pic>
      <p:pic>
        <p:nvPicPr>
          <p:cNvPr id="82" name="арбуз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692" y="3934562"/>
            <a:ext cx="924279" cy="90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5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5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1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7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3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</p:childTnLst>
        </p:cTn>
      </p:par>
    </p:tnLst>
    <p:bldLst>
      <p:bldP spid="5" grpId="0" animBg="1"/>
      <p:bldP spid="122" grpId="0" animBg="1"/>
      <p:bldP spid="123" grpId="0" animBg="1"/>
      <p:bldP spid="1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F9B626E9-9BA8-4751-8558-ACC4AF5479F3}"/>
              </a:ext>
            </a:extLst>
          </p:cNvPr>
          <p:cNvGrpSpPr/>
          <p:nvPr/>
        </p:nvGrpSpPr>
        <p:grpSpPr>
          <a:xfrm>
            <a:off x="-62174" y="-66179"/>
            <a:ext cx="12289892" cy="6947163"/>
            <a:chOff x="-90310" y="-52111"/>
            <a:chExt cx="12289892" cy="6947163"/>
          </a:xfrm>
        </p:grpSpPr>
        <p:grpSp>
          <p:nvGrpSpPr>
            <p:cNvPr id="47" name="Группа 46">
              <a:extLst>
                <a:ext uri="{FF2B5EF4-FFF2-40B4-BE49-F238E27FC236}">
                  <a16:creationId xmlns:a16="http://schemas.microsoft.com/office/drawing/2014/main" id="{3AC44845-AD13-4829-A898-FA60601E9E71}"/>
                </a:ext>
              </a:extLst>
            </p:cNvPr>
            <p:cNvGrpSpPr/>
            <p:nvPr/>
          </p:nvGrpSpPr>
          <p:grpSpPr>
            <a:xfrm>
              <a:off x="-90310" y="-34752"/>
              <a:ext cx="5786326" cy="6929804"/>
              <a:chOff x="-90310" y="-34752"/>
              <a:chExt cx="5786326" cy="6929804"/>
            </a:xfrm>
          </p:grpSpPr>
          <p:sp>
            <p:nvSpPr>
              <p:cNvPr id="39" name="Прямоугольник 38">
                <a:extLst>
                  <a:ext uri="{FF2B5EF4-FFF2-40B4-BE49-F238E27FC236}">
                    <a16:creationId xmlns:a16="http://schemas.microsoft.com/office/drawing/2014/main" id="{2E07095B-0871-42BC-B69A-721AA0D3FAD4}"/>
                  </a:ext>
                </a:extLst>
              </p:cNvPr>
              <p:cNvSpPr/>
              <p:nvPr/>
            </p:nvSpPr>
            <p:spPr>
              <a:xfrm>
                <a:off x="664308" y="6522"/>
                <a:ext cx="720000" cy="6858000"/>
              </a:xfrm>
              <a:prstGeom prst="rect">
                <a:avLst/>
              </a:prstGeom>
              <a:solidFill>
                <a:srgbClr val="E9EE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" name="Прямоугольник 39">
                <a:extLst>
                  <a:ext uri="{FF2B5EF4-FFF2-40B4-BE49-F238E27FC236}">
                    <a16:creationId xmlns:a16="http://schemas.microsoft.com/office/drawing/2014/main" id="{118EFE38-CBAC-462E-8F50-F4DB1DAB77CC}"/>
                  </a:ext>
                </a:extLst>
              </p:cNvPr>
              <p:cNvSpPr/>
              <p:nvPr/>
            </p:nvSpPr>
            <p:spPr>
              <a:xfrm>
                <a:off x="-90310" y="-16948"/>
                <a:ext cx="756000" cy="6912000"/>
              </a:xfrm>
              <a:prstGeom prst="rect">
                <a:avLst/>
              </a:prstGeom>
              <a:solidFill>
                <a:srgbClr val="AEC9D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Прямоугольник 40">
                <a:extLst>
                  <a:ext uri="{FF2B5EF4-FFF2-40B4-BE49-F238E27FC236}">
                    <a16:creationId xmlns:a16="http://schemas.microsoft.com/office/drawing/2014/main" id="{5A13DB71-DCBA-43E0-96AB-0F35E0C01793}"/>
                  </a:ext>
                </a:extLst>
              </p:cNvPr>
              <p:cNvSpPr/>
              <p:nvPr/>
            </p:nvSpPr>
            <p:spPr>
              <a:xfrm>
                <a:off x="1382926" y="-6522"/>
                <a:ext cx="720000" cy="6876000"/>
              </a:xfrm>
              <a:prstGeom prst="rect">
                <a:avLst/>
              </a:prstGeom>
              <a:solidFill>
                <a:srgbClr val="AEC9D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" name="Прямоугольник 41">
                <a:extLst>
                  <a:ext uri="{FF2B5EF4-FFF2-40B4-BE49-F238E27FC236}">
                    <a16:creationId xmlns:a16="http://schemas.microsoft.com/office/drawing/2014/main" id="{813AF5E2-F0FD-4CB4-9B48-7636DD463B8A}"/>
                  </a:ext>
                </a:extLst>
              </p:cNvPr>
              <p:cNvSpPr/>
              <p:nvPr/>
            </p:nvSpPr>
            <p:spPr>
              <a:xfrm>
                <a:off x="2101544" y="4174"/>
                <a:ext cx="720000" cy="6858000"/>
              </a:xfrm>
              <a:prstGeom prst="rect">
                <a:avLst/>
              </a:prstGeom>
              <a:solidFill>
                <a:srgbClr val="E9EE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Прямоугольник 42">
                <a:extLst>
                  <a:ext uri="{FF2B5EF4-FFF2-40B4-BE49-F238E27FC236}">
                    <a16:creationId xmlns:a16="http://schemas.microsoft.com/office/drawing/2014/main" id="{EB4AA035-CA32-4C8D-96DD-F091B1E77241}"/>
                  </a:ext>
                </a:extLst>
              </p:cNvPr>
              <p:cNvSpPr/>
              <p:nvPr/>
            </p:nvSpPr>
            <p:spPr>
              <a:xfrm>
                <a:off x="3538780" y="-11282"/>
                <a:ext cx="720000" cy="6858000"/>
              </a:xfrm>
              <a:prstGeom prst="rect">
                <a:avLst/>
              </a:prstGeom>
              <a:solidFill>
                <a:srgbClr val="E9EE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" name="Прямоугольник 43">
                <a:extLst>
                  <a:ext uri="{FF2B5EF4-FFF2-40B4-BE49-F238E27FC236}">
                    <a16:creationId xmlns:a16="http://schemas.microsoft.com/office/drawing/2014/main" id="{1D7D7D5A-14C1-4AF3-B6B8-1F4C9ED4EE6A}"/>
                  </a:ext>
                </a:extLst>
              </p:cNvPr>
              <p:cNvSpPr/>
              <p:nvPr/>
            </p:nvSpPr>
            <p:spPr>
              <a:xfrm>
                <a:off x="2820162" y="-34752"/>
                <a:ext cx="720000" cy="6876000"/>
              </a:xfrm>
              <a:prstGeom prst="rect">
                <a:avLst/>
              </a:prstGeom>
              <a:solidFill>
                <a:srgbClr val="AEC9D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5" name="Прямоугольник 44">
                <a:extLst>
                  <a:ext uri="{FF2B5EF4-FFF2-40B4-BE49-F238E27FC236}">
                    <a16:creationId xmlns:a16="http://schemas.microsoft.com/office/drawing/2014/main" id="{0DCF7CD4-3DCA-49DC-9A4A-1B02AE9A2AF7}"/>
                  </a:ext>
                </a:extLst>
              </p:cNvPr>
              <p:cNvSpPr/>
              <p:nvPr/>
            </p:nvSpPr>
            <p:spPr>
              <a:xfrm>
                <a:off x="4257398" y="-24326"/>
                <a:ext cx="720000" cy="6876000"/>
              </a:xfrm>
              <a:prstGeom prst="rect">
                <a:avLst/>
              </a:prstGeom>
              <a:solidFill>
                <a:srgbClr val="AEC9D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" name="Прямоугольник 45">
                <a:extLst>
                  <a:ext uri="{FF2B5EF4-FFF2-40B4-BE49-F238E27FC236}">
                    <a16:creationId xmlns:a16="http://schemas.microsoft.com/office/drawing/2014/main" id="{8F81B053-B2B5-4699-8310-D187EB2CE884}"/>
                  </a:ext>
                </a:extLst>
              </p:cNvPr>
              <p:cNvSpPr/>
              <p:nvPr/>
            </p:nvSpPr>
            <p:spPr>
              <a:xfrm>
                <a:off x="4976016" y="-13630"/>
                <a:ext cx="720000" cy="6858000"/>
              </a:xfrm>
              <a:prstGeom prst="rect">
                <a:avLst/>
              </a:prstGeom>
              <a:solidFill>
                <a:srgbClr val="E9EE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48" name="Группа 47">
              <a:extLst>
                <a:ext uri="{FF2B5EF4-FFF2-40B4-BE49-F238E27FC236}">
                  <a16:creationId xmlns:a16="http://schemas.microsoft.com/office/drawing/2014/main" id="{D6D3E2FF-63D4-418B-8F8F-F70522278B3F}"/>
                </a:ext>
              </a:extLst>
            </p:cNvPr>
            <p:cNvGrpSpPr/>
            <p:nvPr/>
          </p:nvGrpSpPr>
          <p:grpSpPr>
            <a:xfrm>
              <a:off x="5694634" y="-52111"/>
              <a:ext cx="5750326" cy="6904230"/>
              <a:chOff x="-83101" y="-34752"/>
              <a:chExt cx="5750326" cy="6904230"/>
            </a:xfrm>
          </p:grpSpPr>
          <p:sp>
            <p:nvSpPr>
              <p:cNvPr id="49" name="Прямоугольник 48">
                <a:extLst>
                  <a:ext uri="{FF2B5EF4-FFF2-40B4-BE49-F238E27FC236}">
                    <a16:creationId xmlns:a16="http://schemas.microsoft.com/office/drawing/2014/main" id="{8A3BD7D4-E327-4F34-9BCA-4096F9702959}"/>
                  </a:ext>
                </a:extLst>
              </p:cNvPr>
              <p:cNvSpPr/>
              <p:nvPr/>
            </p:nvSpPr>
            <p:spPr>
              <a:xfrm>
                <a:off x="635517" y="6522"/>
                <a:ext cx="720000" cy="6858000"/>
              </a:xfrm>
              <a:prstGeom prst="rect">
                <a:avLst/>
              </a:prstGeom>
              <a:solidFill>
                <a:srgbClr val="E9EE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0" name="Прямоугольник 49">
                <a:extLst>
                  <a:ext uri="{FF2B5EF4-FFF2-40B4-BE49-F238E27FC236}">
                    <a16:creationId xmlns:a16="http://schemas.microsoft.com/office/drawing/2014/main" id="{EDA2D7A5-B41D-49BE-97CA-5B4AEDC20ECA}"/>
                  </a:ext>
                </a:extLst>
              </p:cNvPr>
              <p:cNvSpPr/>
              <p:nvPr/>
            </p:nvSpPr>
            <p:spPr>
              <a:xfrm>
                <a:off x="-83101" y="-16948"/>
                <a:ext cx="720000" cy="6876000"/>
              </a:xfrm>
              <a:prstGeom prst="rect">
                <a:avLst/>
              </a:prstGeom>
              <a:solidFill>
                <a:srgbClr val="AEC9D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" name="Прямоугольник 50">
                <a:extLst>
                  <a:ext uri="{FF2B5EF4-FFF2-40B4-BE49-F238E27FC236}">
                    <a16:creationId xmlns:a16="http://schemas.microsoft.com/office/drawing/2014/main" id="{847C7AEA-CC93-4318-AD4C-38BAF36FE1E5}"/>
                  </a:ext>
                </a:extLst>
              </p:cNvPr>
              <p:cNvSpPr/>
              <p:nvPr/>
            </p:nvSpPr>
            <p:spPr>
              <a:xfrm>
                <a:off x="1354135" y="-6522"/>
                <a:ext cx="720000" cy="6876000"/>
              </a:xfrm>
              <a:prstGeom prst="rect">
                <a:avLst/>
              </a:prstGeom>
              <a:solidFill>
                <a:srgbClr val="AEC9D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2" name="Прямоугольник 51">
                <a:extLst>
                  <a:ext uri="{FF2B5EF4-FFF2-40B4-BE49-F238E27FC236}">
                    <a16:creationId xmlns:a16="http://schemas.microsoft.com/office/drawing/2014/main" id="{21224523-B46D-43FE-924E-D039CA5CF1B7}"/>
                  </a:ext>
                </a:extLst>
              </p:cNvPr>
              <p:cNvSpPr/>
              <p:nvPr/>
            </p:nvSpPr>
            <p:spPr>
              <a:xfrm>
                <a:off x="2072753" y="4174"/>
                <a:ext cx="720000" cy="6858000"/>
              </a:xfrm>
              <a:prstGeom prst="rect">
                <a:avLst/>
              </a:prstGeom>
              <a:solidFill>
                <a:srgbClr val="E9EE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3" name="Прямоугольник 52">
                <a:extLst>
                  <a:ext uri="{FF2B5EF4-FFF2-40B4-BE49-F238E27FC236}">
                    <a16:creationId xmlns:a16="http://schemas.microsoft.com/office/drawing/2014/main" id="{8F7C6A7A-9D27-4410-9A3B-CCEA203B7F9C}"/>
                  </a:ext>
                </a:extLst>
              </p:cNvPr>
              <p:cNvSpPr/>
              <p:nvPr/>
            </p:nvSpPr>
            <p:spPr>
              <a:xfrm>
                <a:off x="3509989" y="-11282"/>
                <a:ext cx="720000" cy="6858000"/>
              </a:xfrm>
              <a:prstGeom prst="rect">
                <a:avLst/>
              </a:prstGeom>
              <a:solidFill>
                <a:srgbClr val="E9EE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4" name="Прямоугольник 53">
                <a:extLst>
                  <a:ext uri="{FF2B5EF4-FFF2-40B4-BE49-F238E27FC236}">
                    <a16:creationId xmlns:a16="http://schemas.microsoft.com/office/drawing/2014/main" id="{3C9A9A63-998C-4A68-A158-FBB8BE161FA4}"/>
                  </a:ext>
                </a:extLst>
              </p:cNvPr>
              <p:cNvSpPr/>
              <p:nvPr/>
            </p:nvSpPr>
            <p:spPr>
              <a:xfrm>
                <a:off x="2791371" y="-34752"/>
                <a:ext cx="720000" cy="6876000"/>
              </a:xfrm>
              <a:prstGeom prst="rect">
                <a:avLst/>
              </a:prstGeom>
              <a:solidFill>
                <a:srgbClr val="AEC9D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5" name="Прямоугольник 54">
                <a:extLst>
                  <a:ext uri="{FF2B5EF4-FFF2-40B4-BE49-F238E27FC236}">
                    <a16:creationId xmlns:a16="http://schemas.microsoft.com/office/drawing/2014/main" id="{08A246E2-E056-4196-8157-3E853C6F53F6}"/>
                  </a:ext>
                </a:extLst>
              </p:cNvPr>
              <p:cNvSpPr/>
              <p:nvPr/>
            </p:nvSpPr>
            <p:spPr>
              <a:xfrm>
                <a:off x="4228607" y="-24326"/>
                <a:ext cx="720000" cy="6876000"/>
              </a:xfrm>
              <a:prstGeom prst="rect">
                <a:avLst/>
              </a:prstGeom>
              <a:solidFill>
                <a:srgbClr val="AEC9D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" name="Прямоугольник 55">
                <a:extLst>
                  <a:ext uri="{FF2B5EF4-FFF2-40B4-BE49-F238E27FC236}">
                    <a16:creationId xmlns:a16="http://schemas.microsoft.com/office/drawing/2014/main" id="{D945D9A2-B82A-46B5-BC54-365ABA99CCCE}"/>
                  </a:ext>
                </a:extLst>
              </p:cNvPr>
              <p:cNvSpPr/>
              <p:nvPr/>
            </p:nvSpPr>
            <p:spPr>
              <a:xfrm>
                <a:off x="4947225" y="-13630"/>
                <a:ext cx="720000" cy="6858000"/>
              </a:xfrm>
              <a:prstGeom prst="rect">
                <a:avLst/>
              </a:prstGeom>
              <a:solidFill>
                <a:srgbClr val="E9EE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7" name="Прямоугольник 56">
              <a:extLst>
                <a:ext uri="{FF2B5EF4-FFF2-40B4-BE49-F238E27FC236}">
                  <a16:creationId xmlns:a16="http://schemas.microsoft.com/office/drawing/2014/main" id="{1DB058CF-B8F8-4F61-ACFA-6850282447D4}"/>
                </a:ext>
              </a:extLst>
            </p:cNvPr>
            <p:cNvSpPr/>
            <p:nvPr/>
          </p:nvSpPr>
          <p:spPr>
            <a:xfrm>
              <a:off x="11443582" y="-31687"/>
              <a:ext cx="756000" cy="6876000"/>
            </a:xfrm>
            <a:prstGeom prst="rect">
              <a:avLst/>
            </a:prstGeom>
            <a:solidFill>
              <a:srgbClr val="AEC9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F0B384A0-C35D-4AB7-BC45-4D37DB7422C2}"/>
              </a:ext>
            </a:extLst>
          </p:cNvPr>
          <p:cNvGrpSpPr/>
          <p:nvPr/>
        </p:nvGrpSpPr>
        <p:grpSpPr>
          <a:xfrm>
            <a:off x="11267268" y="5981487"/>
            <a:ext cx="573437" cy="558798"/>
            <a:chOff x="11267268" y="5981487"/>
            <a:chExt cx="573437" cy="558798"/>
          </a:xfrm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BA24DB5B-6739-488A-BD47-1F3C62F08907}"/>
                </a:ext>
              </a:extLst>
            </p:cNvPr>
            <p:cNvSpPr/>
            <p:nvPr/>
          </p:nvSpPr>
          <p:spPr>
            <a:xfrm>
              <a:off x="11267268" y="5981487"/>
              <a:ext cx="573437" cy="558798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Равнобедренный треугольник 25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AF53B7DD-2C01-4CC8-B257-08266CF7FD89}"/>
                </a:ext>
              </a:extLst>
            </p:cNvPr>
            <p:cNvSpPr/>
            <p:nvPr/>
          </p:nvSpPr>
          <p:spPr>
            <a:xfrm rot="5400000">
              <a:off x="11362409" y="6080263"/>
              <a:ext cx="463769" cy="36124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17A3B58D-5DD1-4CAC-B864-B52D31888FD3}"/>
              </a:ext>
            </a:extLst>
          </p:cNvPr>
          <p:cNvGrpSpPr/>
          <p:nvPr/>
        </p:nvGrpSpPr>
        <p:grpSpPr>
          <a:xfrm>
            <a:off x="-62174" y="5358941"/>
            <a:ext cx="12393637" cy="1650104"/>
            <a:chOff x="-14067" y="5480044"/>
            <a:chExt cx="11854771" cy="1530491"/>
          </a:xfrm>
        </p:grpSpPr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E4C5AAD0-D67A-4B42-B673-575708F22056}"/>
                </a:ext>
              </a:extLst>
            </p:cNvPr>
            <p:cNvGrpSpPr/>
            <p:nvPr/>
          </p:nvGrpSpPr>
          <p:grpSpPr>
            <a:xfrm>
              <a:off x="-14067" y="5480044"/>
              <a:ext cx="7214018" cy="1511673"/>
              <a:chOff x="0" y="5490833"/>
              <a:chExt cx="7214018" cy="1511673"/>
            </a:xfrm>
          </p:grpSpPr>
          <p:pic>
            <p:nvPicPr>
              <p:cNvPr id="28" name="Рисунок 27">
                <a:extLst>
                  <a:ext uri="{FF2B5EF4-FFF2-40B4-BE49-F238E27FC236}">
                    <a16:creationId xmlns:a16="http://schemas.microsoft.com/office/drawing/2014/main" id="{CA561E96-2A75-4B71-B81D-6DA7AA096CE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335" t="86166" r="29171" b="-1053"/>
              <a:stretch/>
            </p:blipFill>
            <p:spPr>
              <a:xfrm>
                <a:off x="0" y="5490833"/>
                <a:ext cx="4672127" cy="1505497"/>
              </a:xfrm>
              <a:prstGeom prst="rect">
                <a:avLst/>
              </a:prstGeom>
            </p:spPr>
          </p:pic>
          <p:pic>
            <p:nvPicPr>
              <p:cNvPr id="29" name="Рисунок 28">
                <a:extLst>
                  <a:ext uri="{FF2B5EF4-FFF2-40B4-BE49-F238E27FC236}">
                    <a16:creationId xmlns:a16="http://schemas.microsoft.com/office/drawing/2014/main" id="{91A60E7A-F911-4EAF-8F25-16A9C2F3162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335" t="86291" r="29171" b="-1053"/>
              <a:stretch/>
            </p:blipFill>
            <p:spPr>
              <a:xfrm flipH="1">
                <a:off x="2541891" y="5509651"/>
                <a:ext cx="4672127" cy="1492855"/>
              </a:xfrm>
              <a:prstGeom prst="rect">
                <a:avLst/>
              </a:prstGeom>
            </p:spPr>
          </p:pic>
        </p:grpSp>
        <p:grpSp>
          <p:nvGrpSpPr>
            <p:cNvPr id="31" name="Группа 30">
              <a:extLst>
                <a:ext uri="{FF2B5EF4-FFF2-40B4-BE49-F238E27FC236}">
                  <a16:creationId xmlns:a16="http://schemas.microsoft.com/office/drawing/2014/main" id="{1357BB0A-5293-4A30-BF12-A5AB0081A8A3}"/>
                </a:ext>
              </a:extLst>
            </p:cNvPr>
            <p:cNvGrpSpPr/>
            <p:nvPr/>
          </p:nvGrpSpPr>
          <p:grpSpPr>
            <a:xfrm flipH="1">
              <a:off x="7128457" y="5498862"/>
              <a:ext cx="4712247" cy="1511673"/>
              <a:chOff x="1" y="5490833"/>
              <a:chExt cx="4712247" cy="1511673"/>
            </a:xfrm>
          </p:grpSpPr>
          <p:pic>
            <p:nvPicPr>
              <p:cNvPr id="32" name="Рисунок 31">
                <a:extLst>
                  <a:ext uri="{FF2B5EF4-FFF2-40B4-BE49-F238E27FC236}">
                    <a16:creationId xmlns:a16="http://schemas.microsoft.com/office/drawing/2014/main" id="{99631C1E-26B2-4B83-A1BD-A45068C83DE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335" t="86166" r="29171" b="-1053"/>
              <a:stretch/>
            </p:blipFill>
            <p:spPr>
              <a:xfrm>
                <a:off x="1" y="5490833"/>
                <a:ext cx="4672127" cy="1505497"/>
              </a:xfrm>
              <a:prstGeom prst="rect">
                <a:avLst/>
              </a:prstGeom>
            </p:spPr>
          </p:pic>
          <p:pic>
            <p:nvPicPr>
              <p:cNvPr id="33" name="Рисунок 32">
                <a:extLst>
                  <a:ext uri="{FF2B5EF4-FFF2-40B4-BE49-F238E27FC236}">
                    <a16:creationId xmlns:a16="http://schemas.microsoft.com/office/drawing/2014/main" id="{775A2B34-963C-4C43-A1D6-D94C85E2572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734" t="86105" r="29171" b="-1053"/>
              <a:stretch/>
            </p:blipFill>
            <p:spPr>
              <a:xfrm flipH="1">
                <a:off x="2541892" y="5490833"/>
                <a:ext cx="2170356" cy="1511673"/>
              </a:xfrm>
              <a:prstGeom prst="rect">
                <a:avLst/>
              </a:prstGeom>
            </p:spPr>
          </p:pic>
        </p:grpSp>
      </p:grpSp>
      <p:sp>
        <p:nvSpPr>
          <p:cNvPr id="2" name="Вертикальный свиток 1"/>
          <p:cNvSpPr/>
          <p:nvPr/>
        </p:nvSpPr>
        <p:spPr>
          <a:xfrm>
            <a:off x="173196" y="707404"/>
            <a:ext cx="3174696" cy="4941738"/>
          </a:xfrm>
          <a:prstGeom prst="verticalScroll">
            <a:avLst>
              <a:gd name="adj" fmla="val 13569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12196" y="1401658"/>
            <a:ext cx="25177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Список покупок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92444" y="1813952"/>
            <a:ext cx="2155854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0" name="помидор">
            <a:extLst>
              <a:ext uri="{FF2B5EF4-FFF2-40B4-BE49-F238E27FC236}">
                <a16:creationId xmlns:a16="http://schemas.microsoft.com/office/drawing/2014/main" id="{7D85A176-4762-4FBA-B10A-12C874BE06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05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774" y="527674"/>
            <a:ext cx="1326100" cy="1326100"/>
          </a:xfrm>
          <a:prstGeom prst="rect">
            <a:avLst/>
          </a:prstGeom>
        </p:spPr>
      </p:pic>
      <p:pic>
        <p:nvPicPr>
          <p:cNvPr id="86" name="зефир список">
            <a:extLst>
              <a:ext uri="{FF2B5EF4-FFF2-40B4-BE49-F238E27FC236}">
                <a16:creationId xmlns:a16="http://schemas.microsoft.com/office/drawing/2014/main" id="{7D85A176-4762-4FBA-B10A-12C874BE06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809" b="98315" l="37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296" y="3506645"/>
            <a:ext cx="740759" cy="740759"/>
          </a:xfrm>
          <a:prstGeom prst="rect">
            <a:avLst/>
          </a:prstGeom>
        </p:spPr>
      </p:pic>
      <p:pic>
        <p:nvPicPr>
          <p:cNvPr id="87" name="сыр список">
            <a:extLst>
              <a:ext uri="{FF2B5EF4-FFF2-40B4-BE49-F238E27FC236}">
                <a16:creationId xmlns:a16="http://schemas.microsoft.com/office/drawing/2014/main" id="{7D85A176-4762-4FBA-B10A-12C874BE068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778" b="98148" l="0" r="980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568" y="1921877"/>
            <a:ext cx="693519" cy="68922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09815" y="2070979"/>
            <a:ext cx="360001" cy="3515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Прямоугольник 93"/>
          <p:cNvSpPr/>
          <p:nvPr/>
        </p:nvSpPr>
        <p:spPr>
          <a:xfrm>
            <a:off x="2131062" y="2871203"/>
            <a:ext cx="360001" cy="3515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Прямоугольник 94"/>
          <p:cNvSpPr/>
          <p:nvPr/>
        </p:nvSpPr>
        <p:spPr>
          <a:xfrm>
            <a:off x="2131062" y="3758766"/>
            <a:ext cx="360001" cy="3515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рямоугольник 95"/>
          <p:cNvSpPr/>
          <p:nvPr/>
        </p:nvSpPr>
        <p:spPr>
          <a:xfrm>
            <a:off x="2131062" y="4523663"/>
            <a:ext cx="360001" cy="3515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Фигура, имеющая форму буквы L 4"/>
          <p:cNvSpPr/>
          <p:nvPr/>
        </p:nvSpPr>
        <p:spPr>
          <a:xfrm rot="19269806">
            <a:off x="2108447" y="1895003"/>
            <a:ext cx="326047" cy="383306"/>
          </a:xfrm>
          <a:prstGeom prst="corner">
            <a:avLst>
              <a:gd name="adj1" fmla="val 31646"/>
              <a:gd name="adj2" fmla="val 34056"/>
            </a:avLst>
          </a:prstGeom>
          <a:solidFill>
            <a:srgbClr val="AEC9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Фигура, имеющая форму буквы L 121"/>
          <p:cNvSpPr/>
          <p:nvPr/>
        </p:nvSpPr>
        <p:spPr>
          <a:xfrm rot="19269806">
            <a:off x="2148038" y="2735102"/>
            <a:ext cx="326047" cy="383306"/>
          </a:xfrm>
          <a:prstGeom prst="corner">
            <a:avLst>
              <a:gd name="adj1" fmla="val 31646"/>
              <a:gd name="adj2" fmla="val 34056"/>
            </a:avLst>
          </a:prstGeom>
          <a:solidFill>
            <a:srgbClr val="AEC9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Фигура, имеющая форму буквы L 122"/>
          <p:cNvSpPr/>
          <p:nvPr/>
        </p:nvSpPr>
        <p:spPr>
          <a:xfrm rot="19269806">
            <a:off x="2150412" y="3611151"/>
            <a:ext cx="326047" cy="383306"/>
          </a:xfrm>
          <a:prstGeom prst="corner">
            <a:avLst>
              <a:gd name="adj1" fmla="val 31646"/>
              <a:gd name="adj2" fmla="val 34056"/>
            </a:avLst>
          </a:prstGeom>
          <a:solidFill>
            <a:srgbClr val="AEC9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Фигура, имеющая форму буквы L 123"/>
          <p:cNvSpPr/>
          <p:nvPr/>
        </p:nvSpPr>
        <p:spPr>
          <a:xfrm rot="19269806">
            <a:off x="2148037" y="4367387"/>
            <a:ext cx="326047" cy="383306"/>
          </a:xfrm>
          <a:prstGeom prst="corner">
            <a:avLst>
              <a:gd name="adj1" fmla="val 31646"/>
              <a:gd name="adj2" fmla="val 34056"/>
            </a:avLst>
          </a:prstGeom>
          <a:solidFill>
            <a:srgbClr val="AEC9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EA801B44-B376-463C-BEB2-429DA25ADDF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0793" y="4808770"/>
            <a:ext cx="1746907" cy="1995862"/>
          </a:xfrm>
          <a:prstGeom prst="rect">
            <a:avLst/>
          </a:prstGeom>
        </p:spPr>
      </p:pic>
      <p:pic>
        <p:nvPicPr>
          <p:cNvPr id="71" name="помидор">
            <a:extLst>
              <a:ext uri="{FF2B5EF4-FFF2-40B4-BE49-F238E27FC236}">
                <a16:creationId xmlns:a16="http://schemas.microsoft.com/office/drawing/2014/main" id="{7D85A176-4762-4FBA-B10A-12C874BE06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05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036" y="3877025"/>
            <a:ext cx="1326100" cy="1326100"/>
          </a:xfrm>
          <a:prstGeom prst="rect">
            <a:avLst/>
          </a:prstGeom>
        </p:spPr>
      </p:pic>
      <p:pic>
        <p:nvPicPr>
          <p:cNvPr id="72" name="помидор">
            <a:extLst>
              <a:ext uri="{FF2B5EF4-FFF2-40B4-BE49-F238E27FC236}">
                <a16:creationId xmlns:a16="http://schemas.microsoft.com/office/drawing/2014/main" id="{7D85A176-4762-4FBA-B10A-12C874BE06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05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996" y="2383949"/>
            <a:ext cx="1326100" cy="1326100"/>
          </a:xfrm>
          <a:prstGeom prst="rect">
            <a:avLst/>
          </a:prstGeom>
        </p:spPr>
      </p:pic>
      <p:pic>
        <p:nvPicPr>
          <p:cNvPr id="73" name="помидор">
            <a:extLst>
              <a:ext uri="{FF2B5EF4-FFF2-40B4-BE49-F238E27FC236}">
                <a16:creationId xmlns:a16="http://schemas.microsoft.com/office/drawing/2014/main" id="{7D85A176-4762-4FBA-B10A-12C874BE06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05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956" y="545157"/>
            <a:ext cx="1326100" cy="1326100"/>
          </a:xfrm>
          <a:prstGeom prst="rect">
            <a:avLst/>
          </a:prstGeom>
        </p:spPr>
      </p:pic>
      <p:pic>
        <p:nvPicPr>
          <p:cNvPr id="78" name="сыр">
            <a:extLst>
              <a:ext uri="{FF2B5EF4-FFF2-40B4-BE49-F238E27FC236}">
                <a16:creationId xmlns:a16="http://schemas.microsoft.com/office/drawing/2014/main" id="{7D85A176-4762-4FBA-B10A-12C874BE068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7826" l="500" r="98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050" y="2266488"/>
            <a:ext cx="1386907" cy="1378313"/>
          </a:xfrm>
          <a:prstGeom prst="rect">
            <a:avLst/>
          </a:prstGeom>
        </p:spPr>
      </p:pic>
      <p:pic>
        <p:nvPicPr>
          <p:cNvPr id="83" name="сыр">
            <a:extLst>
              <a:ext uri="{FF2B5EF4-FFF2-40B4-BE49-F238E27FC236}">
                <a16:creationId xmlns:a16="http://schemas.microsoft.com/office/drawing/2014/main" id="{7D85A176-4762-4FBA-B10A-12C874BE068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7826" l="500" r="98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916" y="3877025"/>
            <a:ext cx="1386907" cy="1378313"/>
          </a:xfrm>
          <a:prstGeom prst="rect">
            <a:avLst/>
          </a:prstGeom>
        </p:spPr>
      </p:pic>
      <p:pic>
        <p:nvPicPr>
          <p:cNvPr id="84" name="сыр">
            <a:extLst>
              <a:ext uri="{FF2B5EF4-FFF2-40B4-BE49-F238E27FC236}">
                <a16:creationId xmlns:a16="http://schemas.microsoft.com/office/drawing/2014/main" id="{7D85A176-4762-4FBA-B10A-12C874BE068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7826" l="500" r="98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488" y="590307"/>
            <a:ext cx="1386907" cy="1378313"/>
          </a:xfrm>
          <a:prstGeom prst="rect">
            <a:avLst/>
          </a:prstGeom>
        </p:spPr>
      </p:pic>
      <p:pic>
        <p:nvPicPr>
          <p:cNvPr id="89" name="сыр">
            <a:extLst>
              <a:ext uri="{FF2B5EF4-FFF2-40B4-BE49-F238E27FC236}">
                <a16:creationId xmlns:a16="http://schemas.microsoft.com/office/drawing/2014/main" id="{7D85A176-4762-4FBA-B10A-12C874BE068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7826" l="500" r="98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564" y="2224823"/>
            <a:ext cx="1386907" cy="1378313"/>
          </a:xfrm>
          <a:prstGeom prst="rect">
            <a:avLst/>
          </a:prstGeom>
        </p:spPr>
      </p:pic>
      <p:pic>
        <p:nvPicPr>
          <p:cNvPr id="63" name="сыр">
            <a:extLst>
              <a:ext uri="{FF2B5EF4-FFF2-40B4-BE49-F238E27FC236}">
                <a16:creationId xmlns:a16="http://schemas.microsoft.com/office/drawing/2014/main" id="{7D85A176-4762-4FBA-B10A-12C874BE068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7826" l="500" r="98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073" y="5358941"/>
            <a:ext cx="1386907" cy="1378313"/>
          </a:xfrm>
          <a:prstGeom prst="rect">
            <a:avLst/>
          </a:prstGeom>
        </p:spPr>
      </p:pic>
      <p:pic>
        <p:nvPicPr>
          <p:cNvPr id="64" name="помидор">
            <a:extLst>
              <a:ext uri="{FF2B5EF4-FFF2-40B4-BE49-F238E27FC236}">
                <a16:creationId xmlns:a16="http://schemas.microsoft.com/office/drawing/2014/main" id="{7D85A176-4762-4FBA-B10A-12C874BE06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05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200" y="5339844"/>
            <a:ext cx="1326100" cy="1326100"/>
          </a:xfrm>
          <a:prstGeom prst="rect">
            <a:avLst/>
          </a:prstGeom>
        </p:spPr>
      </p:pic>
      <p:pic>
        <p:nvPicPr>
          <p:cNvPr id="66" name="сыр">
            <a:extLst>
              <a:ext uri="{FF2B5EF4-FFF2-40B4-BE49-F238E27FC236}">
                <a16:creationId xmlns:a16="http://schemas.microsoft.com/office/drawing/2014/main" id="{7D85A176-4762-4FBA-B10A-12C874BE068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7826" l="500" r="98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834" y="3883073"/>
            <a:ext cx="1386907" cy="1378313"/>
          </a:xfrm>
          <a:prstGeom prst="rect">
            <a:avLst/>
          </a:prstGeom>
        </p:spPr>
      </p:pic>
      <p:pic>
        <p:nvPicPr>
          <p:cNvPr id="68" name="помидор">
            <a:extLst>
              <a:ext uri="{FF2B5EF4-FFF2-40B4-BE49-F238E27FC236}">
                <a16:creationId xmlns:a16="http://schemas.microsoft.com/office/drawing/2014/main" id="{7D85A176-4762-4FBA-B10A-12C874BE06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05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836" y="5327031"/>
            <a:ext cx="1326100" cy="1326100"/>
          </a:xfrm>
          <a:prstGeom prst="rect">
            <a:avLst/>
          </a:prstGeom>
        </p:spPr>
      </p:pic>
      <p:sp>
        <p:nvSpPr>
          <p:cNvPr id="69" name="Выноска со стрелкой вправо 68">
            <a:hlinkClick r:id="" action="ppaction://hlinkshowjump?jump=nextslide"/>
          </p:cNvPr>
          <p:cNvSpPr/>
          <p:nvPr/>
        </p:nvSpPr>
        <p:spPr>
          <a:xfrm>
            <a:off x="11476871" y="6183864"/>
            <a:ext cx="596091" cy="543746"/>
          </a:xfrm>
          <a:prstGeom prst="rightArrowCallout">
            <a:avLst>
              <a:gd name="adj1" fmla="val 50000"/>
              <a:gd name="adj2" fmla="val 25000"/>
              <a:gd name="adj3" fmla="val 25000"/>
              <a:gd name="adj4" fmla="val 64977"/>
            </a:avLst>
          </a:prstGeom>
          <a:solidFill>
            <a:srgbClr val="AEC9D4"/>
          </a:solidFill>
          <a:ln>
            <a:solidFill>
              <a:srgbClr val="AEC9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8" name="рукавица 2">
            <a:extLst>
              <a:ext uri="{FF2B5EF4-FFF2-40B4-BE49-F238E27FC236}">
                <a16:creationId xmlns:a16="http://schemas.microsoft.com/office/drawing/2014/main" id="{7D85A176-4762-4FBA-B10A-12C874BE068D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89362" l="0" r="896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4679" b="13910"/>
          <a:stretch/>
        </p:blipFill>
        <p:spPr>
          <a:xfrm>
            <a:off x="1220911" y="4370854"/>
            <a:ext cx="523527" cy="657210"/>
          </a:xfrm>
          <a:prstGeom prst="rect">
            <a:avLst/>
          </a:prstGeom>
        </p:spPr>
      </p:pic>
      <p:pic>
        <p:nvPicPr>
          <p:cNvPr id="7" name="сарафан 2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7286" b="90000" l="7571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02" y="2550596"/>
            <a:ext cx="956049" cy="956049"/>
          </a:xfrm>
          <a:prstGeom prst="rect">
            <a:avLst/>
          </a:prstGeom>
        </p:spPr>
      </p:pic>
      <p:pic>
        <p:nvPicPr>
          <p:cNvPr id="67" name="сарафан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7286" b="90000" l="7571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877" y="2125927"/>
            <a:ext cx="1477209" cy="1477209"/>
          </a:xfrm>
          <a:prstGeom prst="rect">
            <a:avLst/>
          </a:prstGeom>
        </p:spPr>
      </p:pic>
      <p:pic>
        <p:nvPicPr>
          <p:cNvPr id="85" name="рукавица">
            <a:extLst>
              <a:ext uri="{FF2B5EF4-FFF2-40B4-BE49-F238E27FC236}">
                <a16:creationId xmlns:a16="http://schemas.microsoft.com/office/drawing/2014/main" id="{7D85A176-4762-4FBA-B10A-12C874BE068D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89362" l="0" r="896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4679" b="13910"/>
          <a:stretch/>
        </p:blipFill>
        <p:spPr>
          <a:xfrm>
            <a:off x="3540894" y="5453999"/>
            <a:ext cx="955217" cy="1199132"/>
          </a:xfrm>
          <a:prstGeom prst="rect">
            <a:avLst/>
          </a:prstGeom>
        </p:spPr>
      </p:pic>
      <p:pic>
        <p:nvPicPr>
          <p:cNvPr id="97" name="сарафан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7286" b="90000" l="7571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553" y="4582374"/>
            <a:ext cx="1477209" cy="1477209"/>
          </a:xfrm>
          <a:prstGeom prst="rect">
            <a:avLst/>
          </a:prstGeom>
        </p:spPr>
      </p:pic>
      <p:pic>
        <p:nvPicPr>
          <p:cNvPr id="98" name="сарафан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7286" b="90000" l="7571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624" y="2188150"/>
            <a:ext cx="1477209" cy="1477209"/>
          </a:xfrm>
          <a:prstGeom prst="rect">
            <a:avLst/>
          </a:prstGeom>
        </p:spPr>
      </p:pic>
      <p:pic>
        <p:nvPicPr>
          <p:cNvPr id="99" name="рукавица">
            <a:extLst>
              <a:ext uri="{FF2B5EF4-FFF2-40B4-BE49-F238E27FC236}">
                <a16:creationId xmlns:a16="http://schemas.microsoft.com/office/drawing/2014/main" id="{7D85A176-4762-4FBA-B10A-12C874BE068D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89362" l="0" r="896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4679" b="13910"/>
          <a:stretch/>
        </p:blipFill>
        <p:spPr>
          <a:xfrm>
            <a:off x="7278550" y="3982808"/>
            <a:ext cx="955217" cy="1199132"/>
          </a:xfrm>
          <a:prstGeom prst="rect">
            <a:avLst/>
          </a:prstGeom>
        </p:spPr>
      </p:pic>
      <p:pic>
        <p:nvPicPr>
          <p:cNvPr id="100" name="рукавица">
            <a:extLst>
              <a:ext uri="{FF2B5EF4-FFF2-40B4-BE49-F238E27FC236}">
                <a16:creationId xmlns:a16="http://schemas.microsoft.com/office/drawing/2014/main" id="{7D85A176-4762-4FBA-B10A-12C874BE068D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89362" l="0" r="896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4679" b="13910"/>
          <a:stretch/>
        </p:blipFill>
        <p:spPr>
          <a:xfrm>
            <a:off x="5789318" y="722745"/>
            <a:ext cx="955217" cy="1199132"/>
          </a:xfrm>
          <a:prstGeom prst="rect">
            <a:avLst/>
          </a:prstGeom>
        </p:spPr>
      </p:pic>
      <p:pic>
        <p:nvPicPr>
          <p:cNvPr id="101" name="рукавица">
            <a:extLst>
              <a:ext uri="{FF2B5EF4-FFF2-40B4-BE49-F238E27FC236}">
                <a16:creationId xmlns:a16="http://schemas.microsoft.com/office/drawing/2014/main" id="{7D85A176-4762-4FBA-B10A-12C874BE068D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89362" l="0" r="896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4679" b="13910"/>
          <a:stretch/>
        </p:blipFill>
        <p:spPr>
          <a:xfrm>
            <a:off x="9198251" y="616592"/>
            <a:ext cx="955217" cy="119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48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</p:childTnLst>
        </p:cTn>
      </p:par>
    </p:tnLst>
    <p:bldLst>
      <p:bldP spid="5" grpId="0" animBg="1"/>
      <p:bldP spid="122" grpId="0" animBg="1"/>
      <p:bldP spid="123" grpId="0" animBg="1"/>
      <p:bldP spid="1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F9B626E9-9BA8-4751-8558-ACC4AF5479F3}"/>
              </a:ext>
            </a:extLst>
          </p:cNvPr>
          <p:cNvGrpSpPr/>
          <p:nvPr/>
        </p:nvGrpSpPr>
        <p:grpSpPr>
          <a:xfrm>
            <a:off x="-62174" y="-66179"/>
            <a:ext cx="12289892" cy="6947163"/>
            <a:chOff x="-90310" y="-52111"/>
            <a:chExt cx="12289892" cy="6947163"/>
          </a:xfrm>
        </p:grpSpPr>
        <p:grpSp>
          <p:nvGrpSpPr>
            <p:cNvPr id="47" name="Группа 46">
              <a:extLst>
                <a:ext uri="{FF2B5EF4-FFF2-40B4-BE49-F238E27FC236}">
                  <a16:creationId xmlns:a16="http://schemas.microsoft.com/office/drawing/2014/main" id="{3AC44845-AD13-4829-A898-FA60601E9E71}"/>
                </a:ext>
              </a:extLst>
            </p:cNvPr>
            <p:cNvGrpSpPr/>
            <p:nvPr/>
          </p:nvGrpSpPr>
          <p:grpSpPr>
            <a:xfrm>
              <a:off x="-90310" y="-34752"/>
              <a:ext cx="5786326" cy="6929804"/>
              <a:chOff x="-90310" y="-34752"/>
              <a:chExt cx="5786326" cy="6929804"/>
            </a:xfrm>
          </p:grpSpPr>
          <p:sp>
            <p:nvSpPr>
              <p:cNvPr id="39" name="Прямоугольник 38">
                <a:extLst>
                  <a:ext uri="{FF2B5EF4-FFF2-40B4-BE49-F238E27FC236}">
                    <a16:creationId xmlns:a16="http://schemas.microsoft.com/office/drawing/2014/main" id="{2E07095B-0871-42BC-B69A-721AA0D3FAD4}"/>
                  </a:ext>
                </a:extLst>
              </p:cNvPr>
              <p:cNvSpPr/>
              <p:nvPr/>
            </p:nvSpPr>
            <p:spPr>
              <a:xfrm>
                <a:off x="664308" y="6522"/>
                <a:ext cx="720000" cy="6858000"/>
              </a:xfrm>
              <a:prstGeom prst="rect">
                <a:avLst/>
              </a:prstGeom>
              <a:solidFill>
                <a:srgbClr val="E9EE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" name="Прямоугольник 39">
                <a:extLst>
                  <a:ext uri="{FF2B5EF4-FFF2-40B4-BE49-F238E27FC236}">
                    <a16:creationId xmlns:a16="http://schemas.microsoft.com/office/drawing/2014/main" id="{118EFE38-CBAC-462E-8F50-F4DB1DAB77CC}"/>
                  </a:ext>
                </a:extLst>
              </p:cNvPr>
              <p:cNvSpPr/>
              <p:nvPr/>
            </p:nvSpPr>
            <p:spPr>
              <a:xfrm>
                <a:off x="-90310" y="-16948"/>
                <a:ext cx="756000" cy="6912000"/>
              </a:xfrm>
              <a:prstGeom prst="rect">
                <a:avLst/>
              </a:prstGeom>
              <a:solidFill>
                <a:srgbClr val="AEC9D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Прямоугольник 40">
                <a:extLst>
                  <a:ext uri="{FF2B5EF4-FFF2-40B4-BE49-F238E27FC236}">
                    <a16:creationId xmlns:a16="http://schemas.microsoft.com/office/drawing/2014/main" id="{5A13DB71-DCBA-43E0-96AB-0F35E0C01793}"/>
                  </a:ext>
                </a:extLst>
              </p:cNvPr>
              <p:cNvSpPr/>
              <p:nvPr/>
            </p:nvSpPr>
            <p:spPr>
              <a:xfrm>
                <a:off x="1382926" y="-6522"/>
                <a:ext cx="720000" cy="6876000"/>
              </a:xfrm>
              <a:prstGeom prst="rect">
                <a:avLst/>
              </a:prstGeom>
              <a:solidFill>
                <a:srgbClr val="AEC9D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" name="Прямоугольник 41">
                <a:extLst>
                  <a:ext uri="{FF2B5EF4-FFF2-40B4-BE49-F238E27FC236}">
                    <a16:creationId xmlns:a16="http://schemas.microsoft.com/office/drawing/2014/main" id="{813AF5E2-F0FD-4CB4-9B48-7636DD463B8A}"/>
                  </a:ext>
                </a:extLst>
              </p:cNvPr>
              <p:cNvSpPr/>
              <p:nvPr/>
            </p:nvSpPr>
            <p:spPr>
              <a:xfrm>
                <a:off x="2101544" y="4174"/>
                <a:ext cx="720000" cy="6858000"/>
              </a:xfrm>
              <a:prstGeom prst="rect">
                <a:avLst/>
              </a:prstGeom>
              <a:solidFill>
                <a:srgbClr val="E9EE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Прямоугольник 42">
                <a:extLst>
                  <a:ext uri="{FF2B5EF4-FFF2-40B4-BE49-F238E27FC236}">
                    <a16:creationId xmlns:a16="http://schemas.microsoft.com/office/drawing/2014/main" id="{EB4AA035-CA32-4C8D-96DD-F091B1E77241}"/>
                  </a:ext>
                </a:extLst>
              </p:cNvPr>
              <p:cNvSpPr/>
              <p:nvPr/>
            </p:nvSpPr>
            <p:spPr>
              <a:xfrm>
                <a:off x="3538780" y="-11282"/>
                <a:ext cx="720000" cy="6858000"/>
              </a:xfrm>
              <a:prstGeom prst="rect">
                <a:avLst/>
              </a:prstGeom>
              <a:solidFill>
                <a:srgbClr val="E9EE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" name="Прямоугольник 43">
                <a:extLst>
                  <a:ext uri="{FF2B5EF4-FFF2-40B4-BE49-F238E27FC236}">
                    <a16:creationId xmlns:a16="http://schemas.microsoft.com/office/drawing/2014/main" id="{1D7D7D5A-14C1-4AF3-B6B8-1F4C9ED4EE6A}"/>
                  </a:ext>
                </a:extLst>
              </p:cNvPr>
              <p:cNvSpPr/>
              <p:nvPr/>
            </p:nvSpPr>
            <p:spPr>
              <a:xfrm>
                <a:off x="2820162" y="-34752"/>
                <a:ext cx="720000" cy="6876000"/>
              </a:xfrm>
              <a:prstGeom prst="rect">
                <a:avLst/>
              </a:prstGeom>
              <a:solidFill>
                <a:srgbClr val="AEC9D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5" name="Прямоугольник 44">
                <a:extLst>
                  <a:ext uri="{FF2B5EF4-FFF2-40B4-BE49-F238E27FC236}">
                    <a16:creationId xmlns:a16="http://schemas.microsoft.com/office/drawing/2014/main" id="{0DCF7CD4-3DCA-49DC-9A4A-1B02AE9A2AF7}"/>
                  </a:ext>
                </a:extLst>
              </p:cNvPr>
              <p:cNvSpPr/>
              <p:nvPr/>
            </p:nvSpPr>
            <p:spPr>
              <a:xfrm>
                <a:off x="4257398" y="-24326"/>
                <a:ext cx="720000" cy="6876000"/>
              </a:xfrm>
              <a:prstGeom prst="rect">
                <a:avLst/>
              </a:prstGeom>
              <a:solidFill>
                <a:srgbClr val="AEC9D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" name="Прямоугольник 45">
                <a:extLst>
                  <a:ext uri="{FF2B5EF4-FFF2-40B4-BE49-F238E27FC236}">
                    <a16:creationId xmlns:a16="http://schemas.microsoft.com/office/drawing/2014/main" id="{8F81B053-B2B5-4699-8310-D187EB2CE884}"/>
                  </a:ext>
                </a:extLst>
              </p:cNvPr>
              <p:cNvSpPr/>
              <p:nvPr/>
            </p:nvSpPr>
            <p:spPr>
              <a:xfrm>
                <a:off x="4976016" y="-13630"/>
                <a:ext cx="720000" cy="6858000"/>
              </a:xfrm>
              <a:prstGeom prst="rect">
                <a:avLst/>
              </a:prstGeom>
              <a:solidFill>
                <a:srgbClr val="E9EE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48" name="Группа 47">
              <a:extLst>
                <a:ext uri="{FF2B5EF4-FFF2-40B4-BE49-F238E27FC236}">
                  <a16:creationId xmlns:a16="http://schemas.microsoft.com/office/drawing/2014/main" id="{D6D3E2FF-63D4-418B-8F8F-F70522278B3F}"/>
                </a:ext>
              </a:extLst>
            </p:cNvPr>
            <p:cNvGrpSpPr/>
            <p:nvPr/>
          </p:nvGrpSpPr>
          <p:grpSpPr>
            <a:xfrm>
              <a:off x="5694634" y="-52111"/>
              <a:ext cx="5750326" cy="6904230"/>
              <a:chOff x="-83101" y="-34752"/>
              <a:chExt cx="5750326" cy="6904230"/>
            </a:xfrm>
          </p:grpSpPr>
          <p:sp>
            <p:nvSpPr>
              <p:cNvPr id="49" name="Прямоугольник 48">
                <a:extLst>
                  <a:ext uri="{FF2B5EF4-FFF2-40B4-BE49-F238E27FC236}">
                    <a16:creationId xmlns:a16="http://schemas.microsoft.com/office/drawing/2014/main" id="{8A3BD7D4-E327-4F34-9BCA-4096F9702959}"/>
                  </a:ext>
                </a:extLst>
              </p:cNvPr>
              <p:cNvSpPr/>
              <p:nvPr/>
            </p:nvSpPr>
            <p:spPr>
              <a:xfrm>
                <a:off x="635517" y="6522"/>
                <a:ext cx="720000" cy="6858000"/>
              </a:xfrm>
              <a:prstGeom prst="rect">
                <a:avLst/>
              </a:prstGeom>
              <a:solidFill>
                <a:srgbClr val="E9EE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0" name="Прямоугольник 49">
                <a:extLst>
                  <a:ext uri="{FF2B5EF4-FFF2-40B4-BE49-F238E27FC236}">
                    <a16:creationId xmlns:a16="http://schemas.microsoft.com/office/drawing/2014/main" id="{EDA2D7A5-B41D-49BE-97CA-5B4AEDC20ECA}"/>
                  </a:ext>
                </a:extLst>
              </p:cNvPr>
              <p:cNvSpPr/>
              <p:nvPr/>
            </p:nvSpPr>
            <p:spPr>
              <a:xfrm>
                <a:off x="-83101" y="-16948"/>
                <a:ext cx="720000" cy="6876000"/>
              </a:xfrm>
              <a:prstGeom prst="rect">
                <a:avLst/>
              </a:prstGeom>
              <a:solidFill>
                <a:srgbClr val="AEC9D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" name="Прямоугольник 50">
                <a:extLst>
                  <a:ext uri="{FF2B5EF4-FFF2-40B4-BE49-F238E27FC236}">
                    <a16:creationId xmlns:a16="http://schemas.microsoft.com/office/drawing/2014/main" id="{847C7AEA-CC93-4318-AD4C-38BAF36FE1E5}"/>
                  </a:ext>
                </a:extLst>
              </p:cNvPr>
              <p:cNvSpPr/>
              <p:nvPr/>
            </p:nvSpPr>
            <p:spPr>
              <a:xfrm>
                <a:off x="1354135" y="-6522"/>
                <a:ext cx="720000" cy="6876000"/>
              </a:xfrm>
              <a:prstGeom prst="rect">
                <a:avLst/>
              </a:prstGeom>
              <a:solidFill>
                <a:srgbClr val="AEC9D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2" name="Прямоугольник 51">
                <a:extLst>
                  <a:ext uri="{FF2B5EF4-FFF2-40B4-BE49-F238E27FC236}">
                    <a16:creationId xmlns:a16="http://schemas.microsoft.com/office/drawing/2014/main" id="{21224523-B46D-43FE-924E-D039CA5CF1B7}"/>
                  </a:ext>
                </a:extLst>
              </p:cNvPr>
              <p:cNvSpPr/>
              <p:nvPr/>
            </p:nvSpPr>
            <p:spPr>
              <a:xfrm>
                <a:off x="2072753" y="4174"/>
                <a:ext cx="720000" cy="6858000"/>
              </a:xfrm>
              <a:prstGeom prst="rect">
                <a:avLst/>
              </a:prstGeom>
              <a:solidFill>
                <a:srgbClr val="E9EE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3" name="Прямоугольник 52">
                <a:extLst>
                  <a:ext uri="{FF2B5EF4-FFF2-40B4-BE49-F238E27FC236}">
                    <a16:creationId xmlns:a16="http://schemas.microsoft.com/office/drawing/2014/main" id="{8F7C6A7A-9D27-4410-9A3B-CCEA203B7F9C}"/>
                  </a:ext>
                </a:extLst>
              </p:cNvPr>
              <p:cNvSpPr/>
              <p:nvPr/>
            </p:nvSpPr>
            <p:spPr>
              <a:xfrm>
                <a:off x="3509989" y="-11282"/>
                <a:ext cx="720000" cy="6858000"/>
              </a:xfrm>
              <a:prstGeom prst="rect">
                <a:avLst/>
              </a:prstGeom>
              <a:solidFill>
                <a:srgbClr val="E9EE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4" name="Прямоугольник 53">
                <a:extLst>
                  <a:ext uri="{FF2B5EF4-FFF2-40B4-BE49-F238E27FC236}">
                    <a16:creationId xmlns:a16="http://schemas.microsoft.com/office/drawing/2014/main" id="{3C9A9A63-998C-4A68-A158-FBB8BE161FA4}"/>
                  </a:ext>
                </a:extLst>
              </p:cNvPr>
              <p:cNvSpPr/>
              <p:nvPr/>
            </p:nvSpPr>
            <p:spPr>
              <a:xfrm>
                <a:off x="2791371" y="-34752"/>
                <a:ext cx="720000" cy="6876000"/>
              </a:xfrm>
              <a:prstGeom prst="rect">
                <a:avLst/>
              </a:prstGeom>
              <a:solidFill>
                <a:srgbClr val="AEC9D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5" name="Прямоугольник 54">
                <a:extLst>
                  <a:ext uri="{FF2B5EF4-FFF2-40B4-BE49-F238E27FC236}">
                    <a16:creationId xmlns:a16="http://schemas.microsoft.com/office/drawing/2014/main" id="{08A246E2-E056-4196-8157-3E853C6F53F6}"/>
                  </a:ext>
                </a:extLst>
              </p:cNvPr>
              <p:cNvSpPr/>
              <p:nvPr/>
            </p:nvSpPr>
            <p:spPr>
              <a:xfrm>
                <a:off x="4228607" y="-24326"/>
                <a:ext cx="720000" cy="6876000"/>
              </a:xfrm>
              <a:prstGeom prst="rect">
                <a:avLst/>
              </a:prstGeom>
              <a:solidFill>
                <a:srgbClr val="AEC9D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" name="Прямоугольник 55">
                <a:extLst>
                  <a:ext uri="{FF2B5EF4-FFF2-40B4-BE49-F238E27FC236}">
                    <a16:creationId xmlns:a16="http://schemas.microsoft.com/office/drawing/2014/main" id="{D945D9A2-B82A-46B5-BC54-365ABA99CCCE}"/>
                  </a:ext>
                </a:extLst>
              </p:cNvPr>
              <p:cNvSpPr/>
              <p:nvPr/>
            </p:nvSpPr>
            <p:spPr>
              <a:xfrm>
                <a:off x="4947225" y="-13630"/>
                <a:ext cx="720000" cy="6858000"/>
              </a:xfrm>
              <a:prstGeom prst="rect">
                <a:avLst/>
              </a:prstGeom>
              <a:solidFill>
                <a:srgbClr val="E9EE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7" name="Прямоугольник 56">
              <a:extLst>
                <a:ext uri="{FF2B5EF4-FFF2-40B4-BE49-F238E27FC236}">
                  <a16:creationId xmlns:a16="http://schemas.microsoft.com/office/drawing/2014/main" id="{1DB058CF-B8F8-4F61-ACFA-6850282447D4}"/>
                </a:ext>
              </a:extLst>
            </p:cNvPr>
            <p:cNvSpPr/>
            <p:nvPr/>
          </p:nvSpPr>
          <p:spPr>
            <a:xfrm>
              <a:off x="11443582" y="-31687"/>
              <a:ext cx="756000" cy="6876000"/>
            </a:xfrm>
            <a:prstGeom prst="rect">
              <a:avLst/>
            </a:prstGeom>
            <a:solidFill>
              <a:srgbClr val="AEC9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F0B384A0-C35D-4AB7-BC45-4D37DB7422C2}"/>
              </a:ext>
            </a:extLst>
          </p:cNvPr>
          <p:cNvGrpSpPr/>
          <p:nvPr/>
        </p:nvGrpSpPr>
        <p:grpSpPr>
          <a:xfrm>
            <a:off x="11267268" y="5981487"/>
            <a:ext cx="573437" cy="558798"/>
            <a:chOff x="11267268" y="5981487"/>
            <a:chExt cx="573437" cy="558798"/>
          </a:xfrm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BA24DB5B-6739-488A-BD47-1F3C62F08907}"/>
                </a:ext>
              </a:extLst>
            </p:cNvPr>
            <p:cNvSpPr/>
            <p:nvPr/>
          </p:nvSpPr>
          <p:spPr>
            <a:xfrm>
              <a:off x="11267268" y="5981487"/>
              <a:ext cx="573437" cy="558798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Равнобедренный треугольник 25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AF53B7DD-2C01-4CC8-B257-08266CF7FD89}"/>
                </a:ext>
              </a:extLst>
            </p:cNvPr>
            <p:cNvSpPr/>
            <p:nvPr/>
          </p:nvSpPr>
          <p:spPr>
            <a:xfrm rot="5400000">
              <a:off x="11362409" y="6080263"/>
              <a:ext cx="463769" cy="36124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17A3B58D-5DD1-4CAC-B864-B52D31888FD3}"/>
              </a:ext>
            </a:extLst>
          </p:cNvPr>
          <p:cNvGrpSpPr/>
          <p:nvPr/>
        </p:nvGrpSpPr>
        <p:grpSpPr>
          <a:xfrm>
            <a:off x="-62174" y="5358941"/>
            <a:ext cx="12393637" cy="1650104"/>
            <a:chOff x="-14067" y="5480044"/>
            <a:chExt cx="11854771" cy="1530491"/>
          </a:xfrm>
        </p:grpSpPr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E4C5AAD0-D67A-4B42-B673-575708F22056}"/>
                </a:ext>
              </a:extLst>
            </p:cNvPr>
            <p:cNvGrpSpPr/>
            <p:nvPr/>
          </p:nvGrpSpPr>
          <p:grpSpPr>
            <a:xfrm>
              <a:off x="-14067" y="5480044"/>
              <a:ext cx="7214018" cy="1511673"/>
              <a:chOff x="0" y="5490833"/>
              <a:chExt cx="7214018" cy="1511673"/>
            </a:xfrm>
          </p:grpSpPr>
          <p:pic>
            <p:nvPicPr>
              <p:cNvPr id="28" name="Рисунок 27">
                <a:extLst>
                  <a:ext uri="{FF2B5EF4-FFF2-40B4-BE49-F238E27FC236}">
                    <a16:creationId xmlns:a16="http://schemas.microsoft.com/office/drawing/2014/main" id="{CA561E96-2A75-4B71-B81D-6DA7AA096CE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335" t="86166" r="29171" b="-1053"/>
              <a:stretch/>
            </p:blipFill>
            <p:spPr>
              <a:xfrm>
                <a:off x="0" y="5490833"/>
                <a:ext cx="4672127" cy="1505497"/>
              </a:xfrm>
              <a:prstGeom prst="rect">
                <a:avLst/>
              </a:prstGeom>
            </p:spPr>
          </p:pic>
          <p:pic>
            <p:nvPicPr>
              <p:cNvPr id="29" name="Рисунок 28">
                <a:extLst>
                  <a:ext uri="{FF2B5EF4-FFF2-40B4-BE49-F238E27FC236}">
                    <a16:creationId xmlns:a16="http://schemas.microsoft.com/office/drawing/2014/main" id="{91A60E7A-F911-4EAF-8F25-16A9C2F3162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335" t="86291" r="29171" b="-1053"/>
              <a:stretch/>
            </p:blipFill>
            <p:spPr>
              <a:xfrm flipH="1">
                <a:off x="2541891" y="5509651"/>
                <a:ext cx="4672127" cy="1492855"/>
              </a:xfrm>
              <a:prstGeom prst="rect">
                <a:avLst/>
              </a:prstGeom>
            </p:spPr>
          </p:pic>
        </p:grpSp>
        <p:grpSp>
          <p:nvGrpSpPr>
            <p:cNvPr id="31" name="Группа 30">
              <a:extLst>
                <a:ext uri="{FF2B5EF4-FFF2-40B4-BE49-F238E27FC236}">
                  <a16:creationId xmlns:a16="http://schemas.microsoft.com/office/drawing/2014/main" id="{1357BB0A-5293-4A30-BF12-A5AB0081A8A3}"/>
                </a:ext>
              </a:extLst>
            </p:cNvPr>
            <p:cNvGrpSpPr/>
            <p:nvPr/>
          </p:nvGrpSpPr>
          <p:grpSpPr>
            <a:xfrm flipH="1">
              <a:off x="7128457" y="5498862"/>
              <a:ext cx="4712247" cy="1511673"/>
              <a:chOff x="1" y="5490833"/>
              <a:chExt cx="4712247" cy="1511673"/>
            </a:xfrm>
          </p:grpSpPr>
          <p:pic>
            <p:nvPicPr>
              <p:cNvPr id="32" name="Рисунок 31">
                <a:extLst>
                  <a:ext uri="{FF2B5EF4-FFF2-40B4-BE49-F238E27FC236}">
                    <a16:creationId xmlns:a16="http://schemas.microsoft.com/office/drawing/2014/main" id="{99631C1E-26B2-4B83-A1BD-A45068C83DE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335" t="86166" r="29171" b="-1053"/>
              <a:stretch/>
            </p:blipFill>
            <p:spPr>
              <a:xfrm>
                <a:off x="1" y="5490833"/>
                <a:ext cx="4672127" cy="1505497"/>
              </a:xfrm>
              <a:prstGeom prst="rect">
                <a:avLst/>
              </a:prstGeom>
            </p:spPr>
          </p:pic>
          <p:pic>
            <p:nvPicPr>
              <p:cNvPr id="33" name="Рисунок 32">
                <a:extLst>
                  <a:ext uri="{FF2B5EF4-FFF2-40B4-BE49-F238E27FC236}">
                    <a16:creationId xmlns:a16="http://schemas.microsoft.com/office/drawing/2014/main" id="{775A2B34-963C-4C43-A1D6-D94C85E2572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734" t="86105" r="29171" b="-1053"/>
              <a:stretch/>
            </p:blipFill>
            <p:spPr>
              <a:xfrm flipH="1">
                <a:off x="2541892" y="5490833"/>
                <a:ext cx="2170356" cy="1511673"/>
              </a:xfrm>
              <a:prstGeom prst="rect">
                <a:avLst/>
              </a:prstGeom>
            </p:spPr>
          </p:pic>
        </p:grpSp>
      </p:grpSp>
      <p:sp>
        <p:nvSpPr>
          <p:cNvPr id="2" name="Вертикальный свиток 1"/>
          <p:cNvSpPr/>
          <p:nvPr/>
        </p:nvSpPr>
        <p:spPr>
          <a:xfrm>
            <a:off x="173196" y="707404"/>
            <a:ext cx="3174696" cy="4941738"/>
          </a:xfrm>
          <a:prstGeom prst="verticalScroll">
            <a:avLst>
              <a:gd name="adj" fmla="val 13569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12196" y="1401658"/>
            <a:ext cx="25177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Список покупок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92444" y="1813952"/>
            <a:ext cx="2155854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7" name="сыр список">
            <a:extLst>
              <a:ext uri="{FF2B5EF4-FFF2-40B4-BE49-F238E27FC236}">
                <a16:creationId xmlns:a16="http://schemas.microsoft.com/office/drawing/2014/main" id="{7D85A176-4762-4FBA-B10A-12C874BE06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568" y="1986792"/>
            <a:ext cx="693519" cy="55939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09815" y="2070979"/>
            <a:ext cx="360001" cy="3515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Прямоугольник 93"/>
          <p:cNvSpPr/>
          <p:nvPr/>
        </p:nvSpPr>
        <p:spPr>
          <a:xfrm>
            <a:off x="2131062" y="2871203"/>
            <a:ext cx="360001" cy="3515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Прямоугольник 94"/>
          <p:cNvSpPr/>
          <p:nvPr/>
        </p:nvSpPr>
        <p:spPr>
          <a:xfrm>
            <a:off x="2131062" y="3758766"/>
            <a:ext cx="360001" cy="3515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рямоугольник 95"/>
          <p:cNvSpPr/>
          <p:nvPr/>
        </p:nvSpPr>
        <p:spPr>
          <a:xfrm>
            <a:off x="2131062" y="4523663"/>
            <a:ext cx="360001" cy="3515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Фигура, имеющая форму буквы L 4"/>
          <p:cNvSpPr/>
          <p:nvPr/>
        </p:nvSpPr>
        <p:spPr>
          <a:xfrm rot="19269806">
            <a:off x="2108447" y="1895003"/>
            <a:ext cx="326047" cy="383306"/>
          </a:xfrm>
          <a:prstGeom prst="corner">
            <a:avLst>
              <a:gd name="adj1" fmla="val 31646"/>
              <a:gd name="adj2" fmla="val 34056"/>
            </a:avLst>
          </a:prstGeom>
          <a:solidFill>
            <a:srgbClr val="AEC9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Фигура, имеющая форму буквы L 121"/>
          <p:cNvSpPr/>
          <p:nvPr/>
        </p:nvSpPr>
        <p:spPr>
          <a:xfrm rot="19269806">
            <a:off x="2148038" y="2735102"/>
            <a:ext cx="326047" cy="383306"/>
          </a:xfrm>
          <a:prstGeom prst="corner">
            <a:avLst>
              <a:gd name="adj1" fmla="val 31646"/>
              <a:gd name="adj2" fmla="val 34056"/>
            </a:avLst>
          </a:prstGeom>
          <a:solidFill>
            <a:srgbClr val="AEC9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Фигура, имеющая форму буквы L 122"/>
          <p:cNvSpPr/>
          <p:nvPr/>
        </p:nvSpPr>
        <p:spPr>
          <a:xfrm rot="19269806">
            <a:off x="2150412" y="3611151"/>
            <a:ext cx="326047" cy="383306"/>
          </a:xfrm>
          <a:prstGeom prst="corner">
            <a:avLst>
              <a:gd name="adj1" fmla="val 31646"/>
              <a:gd name="adj2" fmla="val 34056"/>
            </a:avLst>
          </a:prstGeom>
          <a:solidFill>
            <a:srgbClr val="AEC9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Фигура, имеющая форму буквы L 123"/>
          <p:cNvSpPr/>
          <p:nvPr/>
        </p:nvSpPr>
        <p:spPr>
          <a:xfrm rot="19269806">
            <a:off x="2148037" y="4367387"/>
            <a:ext cx="326047" cy="383306"/>
          </a:xfrm>
          <a:prstGeom prst="corner">
            <a:avLst>
              <a:gd name="adj1" fmla="val 31646"/>
              <a:gd name="adj2" fmla="val 34056"/>
            </a:avLst>
          </a:prstGeom>
          <a:solidFill>
            <a:srgbClr val="AEC9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EA801B44-B376-463C-BEB2-429DA25ADD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0793" y="4808770"/>
            <a:ext cx="1746907" cy="1995862"/>
          </a:xfrm>
          <a:prstGeom prst="rect">
            <a:avLst/>
          </a:prstGeom>
        </p:spPr>
      </p:pic>
      <p:sp>
        <p:nvSpPr>
          <p:cNvPr id="69" name="Выноска со стрелкой вправо 68">
            <a:hlinkClick r:id="" action="ppaction://hlinkshowjump?jump=nextslide"/>
          </p:cNvPr>
          <p:cNvSpPr/>
          <p:nvPr/>
        </p:nvSpPr>
        <p:spPr>
          <a:xfrm>
            <a:off x="11476871" y="6183864"/>
            <a:ext cx="596091" cy="543746"/>
          </a:xfrm>
          <a:prstGeom prst="rightArrowCallout">
            <a:avLst>
              <a:gd name="adj1" fmla="val 50000"/>
              <a:gd name="adj2" fmla="val 25000"/>
              <a:gd name="adj3" fmla="val 25000"/>
              <a:gd name="adj4" fmla="val 64977"/>
            </a:avLst>
          </a:prstGeom>
          <a:solidFill>
            <a:srgbClr val="AEC9D4"/>
          </a:solidFill>
          <a:ln>
            <a:solidFill>
              <a:srgbClr val="AEC9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обот 2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9773" r="89802">
                        <a14:foregroundMark x1="46176" y1="40000" x2="49575" y2="39149"/>
                        <a14:foregroundMark x1="44193" y1="22979" x2="44759" y2="27234"/>
                        <a14:foregroundMark x1="56091" y1="23191" x2="56941" y2="268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98" r="22282"/>
          <a:stretch/>
        </p:blipFill>
        <p:spPr>
          <a:xfrm>
            <a:off x="1154830" y="2593576"/>
            <a:ext cx="697133" cy="831408"/>
          </a:xfrm>
          <a:prstGeom prst="rect">
            <a:avLst/>
          </a:prstGeom>
        </p:spPr>
      </p:pic>
      <p:pic>
        <p:nvPicPr>
          <p:cNvPr id="10" name="рыцарь 2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897" l="8804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689" y="4343696"/>
            <a:ext cx="885593" cy="933723"/>
          </a:xfrm>
          <a:prstGeom prst="rect">
            <a:avLst/>
          </a:prstGeom>
        </p:spPr>
      </p:pic>
      <p:grpSp>
        <p:nvGrpSpPr>
          <p:cNvPr id="17" name="пирамида 2"/>
          <p:cNvGrpSpPr/>
          <p:nvPr/>
        </p:nvGrpSpPr>
        <p:grpSpPr>
          <a:xfrm>
            <a:off x="1235603" y="3591361"/>
            <a:ext cx="490656" cy="623950"/>
            <a:chOff x="3808707" y="773774"/>
            <a:chExt cx="5040000" cy="5458862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3808707" y="5152636"/>
              <a:ext cx="5040000" cy="10800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4199987" y="4063559"/>
              <a:ext cx="4320000" cy="1080000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4543698" y="2974322"/>
              <a:ext cx="3600000" cy="1080000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4903698" y="1869247"/>
              <a:ext cx="2880000" cy="1080000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5803698" y="773774"/>
              <a:ext cx="1080000" cy="10800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80" name="барабан">
            <a:extLst>
              <a:ext uri="{FF2B5EF4-FFF2-40B4-BE49-F238E27FC236}">
                <a16:creationId xmlns:a16="http://schemas.microsoft.com/office/drawing/2014/main" id="{7D85A176-4762-4FBA-B10A-12C874BE068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921" y="558335"/>
            <a:ext cx="1252945" cy="1010621"/>
          </a:xfrm>
          <a:prstGeom prst="rect">
            <a:avLst/>
          </a:prstGeom>
        </p:spPr>
      </p:pic>
      <p:pic>
        <p:nvPicPr>
          <p:cNvPr id="98" name="робот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9773" r="89802">
                        <a14:foregroundMark x1="46176" y1="40000" x2="49575" y2="39149"/>
                        <a14:foregroundMark x1="44193" y1="22979" x2="44759" y2="27234"/>
                        <a14:foregroundMark x1="56091" y1="23191" x2="56941" y2="268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98" r="22282"/>
          <a:stretch/>
        </p:blipFill>
        <p:spPr>
          <a:xfrm>
            <a:off x="5220585" y="465056"/>
            <a:ext cx="1164410" cy="1388687"/>
          </a:xfrm>
          <a:prstGeom prst="rect">
            <a:avLst/>
          </a:prstGeom>
        </p:spPr>
      </p:pic>
      <p:grpSp>
        <p:nvGrpSpPr>
          <p:cNvPr id="102" name="пирамида"/>
          <p:cNvGrpSpPr/>
          <p:nvPr/>
        </p:nvGrpSpPr>
        <p:grpSpPr>
          <a:xfrm>
            <a:off x="3995592" y="1869904"/>
            <a:ext cx="1094767" cy="1308369"/>
            <a:chOff x="3808707" y="773774"/>
            <a:chExt cx="5040000" cy="5458862"/>
          </a:xfrm>
        </p:grpSpPr>
        <p:sp>
          <p:nvSpPr>
            <p:cNvPr id="103" name="Скругленный прямоугольник 102"/>
            <p:cNvSpPr/>
            <p:nvPr/>
          </p:nvSpPr>
          <p:spPr>
            <a:xfrm>
              <a:off x="3808707" y="5152636"/>
              <a:ext cx="5040000" cy="10800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Скругленный прямоугольник 103"/>
            <p:cNvSpPr/>
            <p:nvPr/>
          </p:nvSpPr>
          <p:spPr>
            <a:xfrm>
              <a:off x="4199987" y="4063559"/>
              <a:ext cx="4320000" cy="1080000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Скругленный прямоугольник 104"/>
            <p:cNvSpPr/>
            <p:nvPr/>
          </p:nvSpPr>
          <p:spPr>
            <a:xfrm>
              <a:off x="4543698" y="2974322"/>
              <a:ext cx="3600000" cy="1080000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Скругленный прямоугольник 105"/>
            <p:cNvSpPr/>
            <p:nvPr/>
          </p:nvSpPr>
          <p:spPr>
            <a:xfrm>
              <a:off x="4903698" y="1869247"/>
              <a:ext cx="2880000" cy="1080000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Скругленный прямоугольник 106"/>
            <p:cNvSpPr/>
            <p:nvPr/>
          </p:nvSpPr>
          <p:spPr>
            <a:xfrm>
              <a:off x="5803698" y="773774"/>
              <a:ext cx="1080000" cy="10800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30" name="рыцарь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9897" l="8804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983" y="2290125"/>
            <a:ext cx="1423259" cy="1500610"/>
          </a:xfrm>
          <a:prstGeom prst="rect">
            <a:avLst/>
          </a:prstGeom>
        </p:spPr>
      </p:pic>
      <p:pic>
        <p:nvPicPr>
          <p:cNvPr id="136" name="барабан">
            <a:extLst>
              <a:ext uri="{FF2B5EF4-FFF2-40B4-BE49-F238E27FC236}">
                <a16:creationId xmlns:a16="http://schemas.microsoft.com/office/drawing/2014/main" id="{7D85A176-4762-4FBA-B10A-12C874BE068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424" y="648881"/>
            <a:ext cx="1252945" cy="1010621"/>
          </a:xfrm>
          <a:prstGeom prst="rect">
            <a:avLst/>
          </a:prstGeom>
        </p:spPr>
      </p:pic>
      <p:pic>
        <p:nvPicPr>
          <p:cNvPr id="137" name="барабан">
            <a:extLst>
              <a:ext uri="{FF2B5EF4-FFF2-40B4-BE49-F238E27FC236}">
                <a16:creationId xmlns:a16="http://schemas.microsoft.com/office/drawing/2014/main" id="{7D85A176-4762-4FBA-B10A-12C874BE068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599" y="2086656"/>
            <a:ext cx="1252945" cy="1010621"/>
          </a:xfrm>
          <a:prstGeom prst="rect">
            <a:avLst/>
          </a:prstGeom>
        </p:spPr>
      </p:pic>
      <p:pic>
        <p:nvPicPr>
          <p:cNvPr id="138" name="барабан">
            <a:extLst>
              <a:ext uri="{FF2B5EF4-FFF2-40B4-BE49-F238E27FC236}">
                <a16:creationId xmlns:a16="http://schemas.microsoft.com/office/drawing/2014/main" id="{7D85A176-4762-4FBA-B10A-12C874BE068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144" y="4638623"/>
            <a:ext cx="1252945" cy="1010621"/>
          </a:xfrm>
          <a:prstGeom prst="rect">
            <a:avLst/>
          </a:prstGeom>
        </p:spPr>
      </p:pic>
      <p:pic>
        <p:nvPicPr>
          <p:cNvPr id="139" name="барабан">
            <a:extLst>
              <a:ext uri="{FF2B5EF4-FFF2-40B4-BE49-F238E27FC236}">
                <a16:creationId xmlns:a16="http://schemas.microsoft.com/office/drawing/2014/main" id="{7D85A176-4762-4FBA-B10A-12C874BE068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104" y="5277419"/>
            <a:ext cx="1252945" cy="1010621"/>
          </a:xfrm>
          <a:prstGeom prst="rect">
            <a:avLst/>
          </a:prstGeom>
        </p:spPr>
      </p:pic>
      <p:pic>
        <p:nvPicPr>
          <p:cNvPr id="140" name="барабан">
            <a:extLst>
              <a:ext uri="{FF2B5EF4-FFF2-40B4-BE49-F238E27FC236}">
                <a16:creationId xmlns:a16="http://schemas.microsoft.com/office/drawing/2014/main" id="{7D85A176-4762-4FBA-B10A-12C874BE068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502" y="3432649"/>
            <a:ext cx="1252945" cy="1010621"/>
          </a:xfrm>
          <a:prstGeom prst="rect">
            <a:avLst/>
          </a:prstGeom>
        </p:spPr>
      </p:pic>
      <p:pic>
        <p:nvPicPr>
          <p:cNvPr id="141" name="робот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9773" r="89802">
                        <a14:foregroundMark x1="46176" y1="40000" x2="49575" y2="39149"/>
                        <a14:foregroundMark x1="44193" y1="22979" x2="44759" y2="27234"/>
                        <a14:foregroundMark x1="56091" y1="23191" x2="56941" y2="268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98" r="22282"/>
          <a:stretch/>
        </p:blipFill>
        <p:spPr>
          <a:xfrm>
            <a:off x="6715596" y="1869904"/>
            <a:ext cx="1164410" cy="1388687"/>
          </a:xfrm>
          <a:prstGeom prst="rect">
            <a:avLst/>
          </a:prstGeom>
        </p:spPr>
      </p:pic>
      <p:pic>
        <p:nvPicPr>
          <p:cNvPr id="142" name="робот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9773" r="89802">
                        <a14:foregroundMark x1="46176" y1="40000" x2="49575" y2="39149"/>
                        <a14:foregroundMark x1="44193" y1="22979" x2="44759" y2="27234"/>
                        <a14:foregroundMark x1="56091" y1="23191" x2="56941" y2="268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98" r="22282"/>
          <a:stretch/>
        </p:blipFill>
        <p:spPr>
          <a:xfrm>
            <a:off x="5455134" y="3459245"/>
            <a:ext cx="1164410" cy="1388687"/>
          </a:xfrm>
          <a:prstGeom prst="rect">
            <a:avLst/>
          </a:prstGeom>
        </p:spPr>
      </p:pic>
      <p:pic>
        <p:nvPicPr>
          <p:cNvPr id="143" name="робот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9773" r="89802">
                        <a14:foregroundMark x1="46176" y1="40000" x2="49575" y2="39149"/>
                        <a14:foregroundMark x1="44193" y1="22979" x2="44759" y2="27234"/>
                        <a14:foregroundMark x1="56091" y1="23191" x2="56941" y2="268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98" r="22282"/>
          <a:stretch/>
        </p:blipFill>
        <p:spPr>
          <a:xfrm>
            <a:off x="4092863" y="4709797"/>
            <a:ext cx="1164410" cy="1388687"/>
          </a:xfrm>
          <a:prstGeom prst="rect">
            <a:avLst/>
          </a:prstGeom>
        </p:spPr>
      </p:pic>
      <p:pic>
        <p:nvPicPr>
          <p:cNvPr id="144" name="робот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9773" r="89802">
                        <a14:foregroundMark x1="46176" y1="40000" x2="49575" y2="39149"/>
                        <a14:foregroundMark x1="44193" y1="22979" x2="44759" y2="27234"/>
                        <a14:foregroundMark x1="56091" y1="23191" x2="56941" y2="268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98" r="22282"/>
          <a:stretch/>
        </p:blipFill>
        <p:spPr>
          <a:xfrm>
            <a:off x="9262599" y="2338174"/>
            <a:ext cx="1164410" cy="1388687"/>
          </a:xfrm>
          <a:prstGeom prst="rect">
            <a:avLst/>
          </a:prstGeom>
        </p:spPr>
      </p:pic>
      <p:pic>
        <p:nvPicPr>
          <p:cNvPr id="145" name="рыцарь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9897" l="8804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076" y="5039675"/>
            <a:ext cx="1423259" cy="1500610"/>
          </a:xfrm>
          <a:prstGeom prst="rect">
            <a:avLst/>
          </a:prstGeom>
        </p:spPr>
      </p:pic>
      <p:pic>
        <p:nvPicPr>
          <p:cNvPr id="146" name="рыцарь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9897" l="8804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638" y="4443270"/>
            <a:ext cx="1423259" cy="1500610"/>
          </a:xfrm>
          <a:prstGeom prst="rect">
            <a:avLst/>
          </a:prstGeom>
        </p:spPr>
      </p:pic>
      <p:pic>
        <p:nvPicPr>
          <p:cNvPr id="147" name="рыцарь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9897" l="8804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040" y="369294"/>
            <a:ext cx="1423259" cy="1500610"/>
          </a:xfrm>
          <a:prstGeom prst="rect">
            <a:avLst/>
          </a:prstGeom>
        </p:spPr>
      </p:pic>
      <p:grpSp>
        <p:nvGrpSpPr>
          <p:cNvPr id="154" name="пирамида"/>
          <p:cNvGrpSpPr/>
          <p:nvPr/>
        </p:nvGrpSpPr>
        <p:grpSpPr>
          <a:xfrm>
            <a:off x="6975111" y="3629174"/>
            <a:ext cx="1094767" cy="1308369"/>
            <a:chOff x="3808707" y="773774"/>
            <a:chExt cx="5040000" cy="5458862"/>
          </a:xfrm>
        </p:grpSpPr>
        <p:sp>
          <p:nvSpPr>
            <p:cNvPr id="155" name="Скругленный прямоугольник 154"/>
            <p:cNvSpPr/>
            <p:nvPr/>
          </p:nvSpPr>
          <p:spPr>
            <a:xfrm>
              <a:off x="3808707" y="5152636"/>
              <a:ext cx="5040000" cy="10800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Скругленный прямоугольник 155"/>
            <p:cNvSpPr/>
            <p:nvPr/>
          </p:nvSpPr>
          <p:spPr>
            <a:xfrm>
              <a:off x="4199987" y="4063559"/>
              <a:ext cx="4320000" cy="1080000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7" name="Скругленный прямоугольник 156"/>
            <p:cNvSpPr/>
            <p:nvPr/>
          </p:nvSpPr>
          <p:spPr>
            <a:xfrm>
              <a:off x="4543698" y="2974322"/>
              <a:ext cx="3600000" cy="1080000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8" name="Скругленный прямоугольник 157"/>
            <p:cNvSpPr/>
            <p:nvPr/>
          </p:nvSpPr>
          <p:spPr>
            <a:xfrm>
              <a:off x="4903698" y="1869247"/>
              <a:ext cx="2880000" cy="1080000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Скругленный прямоугольник 158"/>
            <p:cNvSpPr/>
            <p:nvPr/>
          </p:nvSpPr>
          <p:spPr>
            <a:xfrm>
              <a:off x="5803698" y="773774"/>
              <a:ext cx="1080000" cy="10800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0" name="пирамида"/>
          <p:cNvGrpSpPr/>
          <p:nvPr/>
        </p:nvGrpSpPr>
        <p:grpSpPr>
          <a:xfrm>
            <a:off x="10745938" y="2372636"/>
            <a:ext cx="1094767" cy="1308369"/>
            <a:chOff x="3808707" y="773774"/>
            <a:chExt cx="5040000" cy="5458862"/>
          </a:xfrm>
        </p:grpSpPr>
        <p:sp>
          <p:nvSpPr>
            <p:cNvPr id="161" name="Скругленный прямоугольник 160"/>
            <p:cNvSpPr/>
            <p:nvPr/>
          </p:nvSpPr>
          <p:spPr>
            <a:xfrm>
              <a:off x="3808707" y="5152636"/>
              <a:ext cx="5040000" cy="10800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Скругленный прямоугольник 161"/>
            <p:cNvSpPr/>
            <p:nvPr/>
          </p:nvSpPr>
          <p:spPr>
            <a:xfrm>
              <a:off x="4199987" y="4063559"/>
              <a:ext cx="4320000" cy="1080000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3" name="Скругленный прямоугольник 162"/>
            <p:cNvSpPr/>
            <p:nvPr/>
          </p:nvSpPr>
          <p:spPr>
            <a:xfrm>
              <a:off x="4543698" y="2974322"/>
              <a:ext cx="3600000" cy="1080000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4" name="Скругленный прямоугольник 163"/>
            <p:cNvSpPr/>
            <p:nvPr/>
          </p:nvSpPr>
          <p:spPr>
            <a:xfrm>
              <a:off x="4903698" y="1869247"/>
              <a:ext cx="2880000" cy="1080000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Скругленный прямоугольник 164"/>
            <p:cNvSpPr/>
            <p:nvPr/>
          </p:nvSpPr>
          <p:spPr>
            <a:xfrm>
              <a:off x="5803698" y="773774"/>
              <a:ext cx="1080000" cy="10800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6" name="пирамида"/>
          <p:cNvGrpSpPr/>
          <p:nvPr/>
        </p:nvGrpSpPr>
        <p:grpSpPr>
          <a:xfrm>
            <a:off x="9662803" y="669979"/>
            <a:ext cx="1094767" cy="1308369"/>
            <a:chOff x="3808707" y="773774"/>
            <a:chExt cx="5040000" cy="5458862"/>
          </a:xfrm>
        </p:grpSpPr>
        <p:sp>
          <p:nvSpPr>
            <p:cNvPr id="167" name="Скругленный прямоугольник 166"/>
            <p:cNvSpPr/>
            <p:nvPr/>
          </p:nvSpPr>
          <p:spPr>
            <a:xfrm>
              <a:off x="3808707" y="5152636"/>
              <a:ext cx="5040000" cy="10800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Скругленный прямоугольник 167"/>
            <p:cNvSpPr/>
            <p:nvPr/>
          </p:nvSpPr>
          <p:spPr>
            <a:xfrm>
              <a:off x="4199987" y="4063559"/>
              <a:ext cx="4320000" cy="1080000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9" name="Скругленный прямоугольник 168"/>
            <p:cNvSpPr/>
            <p:nvPr/>
          </p:nvSpPr>
          <p:spPr>
            <a:xfrm>
              <a:off x="4543698" y="2974322"/>
              <a:ext cx="3600000" cy="1080000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0" name="Скругленный прямоугольник 169"/>
            <p:cNvSpPr/>
            <p:nvPr/>
          </p:nvSpPr>
          <p:spPr>
            <a:xfrm>
              <a:off x="4903698" y="1869247"/>
              <a:ext cx="2880000" cy="1080000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Скругленный прямоугольник 170"/>
            <p:cNvSpPr/>
            <p:nvPr/>
          </p:nvSpPr>
          <p:spPr>
            <a:xfrm>
              <a:off x="5803698" y="773774"/>
              <a:ext cx="1080000" cy="10800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2" name="пирамида"/>
          <p:cNvGrpSpPr/>
          <p:nvPr/>
        </p:nvGrpSpPr>
        <p:grpSpPr>
          <a:xfrm>
            <a:off x="6612622" y="390029"/>
            <a:ext cx="1094767" cy="1308369"/>
            <a:chOff x="3808707" y="773774"/>
            <a:chExt cx="5040000" cy="5458862"/>
          </a:xfrm>
        </p:grpSpPr>
        <p:sp>
          <p:nvSpPr>
            <p:cNvPr id="173" name="Скругленный прямоугольник 172"/>
            <p:cNvSpPr/>
            <p:nvPr/>
          </p:nvSpPr>
          <p:spPr>
            <a:xfrm>
              <a:off x="3808707" y="5152636"/>
              <a:ext cx="5040000" cy="10800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Скругленный прямоугольник 173"/>
            <p:cNvSpPr/>
            <p:nvPr/>
          </p:nvSpPr>
          <p:spPr>
            <a:xfrm>
              <a:off x="4199987" y="4063559"/>
              <a:ext cx="4320000" cy="1080000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5" name="Скругленный прямоугольник 174"/>
            <p:cNvSpPr/>
            <p:nvPr/>
          </p:nvSpPr>
          <p:spPr>
            <a:xfrm>
              <a:off x="4543698" y="2974322"/>
              <a:ext cx="3600000" cy="1080000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6" name="Скругленный прямоугольник 175"/>
            <p:cNvSpPr/>
            <p:nvPr/>
          </p:nvSpPr>
          <p:spPr>
            <a:xfrm>
              <a:off x="4903698" y="1869247"/>
              <a:ext cx="2880000" cy="1080000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7" name="Скругленный прямоугольник 176"/>
            <p:cNvSpPr/>
            <p:nvPr/>
          </p:nvSpPr>
          <p:spPr>
            <a:xfrm>
              <a:off x="5803698" y="773774"/>
              <a:ext cx="1080000" cy="10800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76477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</p:childTnLst>
        </p:cTn>
      </p:par>
    </p:tnLst>
    <p:bldLst>
      <p:bldP spid="5" grpId="0" animBg="1"/>
      <p:bldP spid="122" grpId="0" animBg="1"/>
      <p:bldP spid="123" grpId="0" animBg="1"/>
      <p:bldP spid="1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F9B626E9-9BA8-4751-8558-ACC4AF5479F3}"/>
              </a:ext>
            </a:extLst>
          </p:cNvPr>
          <p:cNvGrpSpPr/>
          <p:nvPr/>
        </p:nvGrpSpPr>
        <p:grpSpPr>
          <a:xfrm>
            <a:off x="-62174" y="-66179"/>
            <a:ext cx="12289892" cy="6947163"/>
            <a:chOff x="-90310" y="-52111"/>
            <a:chExt cx="12289892" cy="6947163"/>
          </a:xfrm>
        </p:grpSpPr>
        <p:grpSp>
          <p:nvGrpSpPr>
            <p:cNvPr id="13" name="Группа 12">
              <a:extLst>
                <a:ext uri="{FF2B5EF4-FFF2-40B4-BE49-F238E27FC236}">
                  <a16:creationId xmlns:a16="http://schemas.microsoft.com/office/drawing/2014/main" id="{3AC44845-AD13-4829-A898-FA60601E9E71}"/>
                </a:ext>
              </a:extLst>
            </p:cNvPr>
            <p:cNvGrpSpPr/>
            <p:nvPr/>
          </p:nvGrpSpPr>
          <p:grpSpPr>
            <a:xfrm>
              <a:off x="-90310" y="-34752"/>
              <a:ext cx="5786326" cy="6929804"/>
              <a:chOff x="-90310" y="-34752"/>
              <a:chExt cx="5786326" cy="6929804"/>
            </a:xfrm>
          </p:grpSpPr>
          <p:sp>
            <p:nvSpPr>
              <p:cNvPr id="27" name="Прямоугольник 26">
                <a:extLst>
                  <a:ext uri="{FF2B5EF4-FFF2-40B4-BE49-F238E27FC236}">
                    <a16:creationId xmlns:a16="http://schemas.microsoft.com/office/drawing/2014/main" id="{2E07095B-0871-42BC-B69A-721AA0D3FAD4}"/>
                  </a:ext>
                </a:extLst>
              </p:cNvPr>
              <p:cNvSpPr/>
              <p:nvPr/>
            </p:nvSpPr>
            <p:spPr>
              <a:xfrm>
                <a:off x="664308" y="6522"/>
                <a:ext cx="720000" cy="6858000"/>
              </a:xfrm>
              <a:prstGeom prst="rect">
                <a:avLst/>
              </a:prstGeom>
              <a:solidFill>
                <a:srgbClr val="E9EE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Прямоугольник 30">
                <a:extLst>
                  <a:ext uri="{FF2B5EF4-FFF2-40B4-BE49-F238E27FC236}">
                    <a16:creationId xmlns:a16="http://schemas.microsoft.com/office/drawing/2014/main" id="{118EFE38-CBAC-462E-8F50-F4DB1DAB77CC}"/>
                  </a:ext>
                </a:extLst>
              </p:cNvPr>
              <p:cNvSpPr/>
              <p:nvPr/>
            </p:nvSpPr>
            <p:spPr>
              <a:xfrm>
                <a:off x="-90310" y="-16948"/>
                <a:ext cx="756000" cy="6912000"/>
              </a:xfrm>
              <a:prstGeom prst="rect">
                <a:avLst/>
              </a:prstGeom>
              <a:solidFill>
                <a:srgbClr val="AEC9D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Прямоугольник 31">
                <a:extLst>
                  <a:ext uri="{FF2B5EF4-FFF2-40B4-BE49-F238E27FC236}">
                    <a16:creationId xmlns:a16="http://schemas.microsoft.com/office/drawing/2014/main" id="{5A13DB71-DCBA-43E0-96AB-0F35E0C01793}"/>
                  </a:ext>
                </a:extLst>
              </p:cNvPr>
              <p:cNvSpPr/>
              <p:nvPr/>
            </p:nvSpPr>
            <p:spPr>
              <a:xfrm>
                <a:off x="1382926" y="-6522"/>
                <a:ext cx="720000" cy="6876000"/>
              </a:xfrm>
              <a:prstGeom prst="rect">
                <a:avLst/>
              </a:prstGeom>
              <a:solidFill>
                <a:srgbClr val="AEC9D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Прямоугольник 32">
                <a:extLst>
                  <a:ext uri="{FF2B5EF4-FFF2-40B4-BE49-F238E27FC236}">
                    <a16:creationId xmlns:a16="http://schemas.microsoft.com/office/drawing/2014/main" id="{813AF5E2-F0FD-4CB4-9B48-7636DD463B8A}"/>
                  </a:ext>
                </a:extLst>
              </p:cNvPr>
              <p:cNvSpPr/>
              <p:nvPr/>
            </p:nvSpPr>
            <p:spPr>
              <a:xfrm>
                <a:off x="2101544" y="4174"/>
                <a:ext cx="720000" cy="6858000"/>
              </a:xfrm>
              <a:prstGeom prst="rect">
                <a:avLst/>
              </a:prstGeom>
              <a:solidFill>
                <a:srgbClr val="E9EE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Прямоугольник 33">
                <a:extLst>
                  <a:ext uri="{FF2B5EF4-FFF2-40B4-BE49-F238E27FC236}">
                    <a16:creationId xmlns:a16="http://schemas.microsoft.com/office/drawing/2014/main" id="{EB4AA035-CA32-4C8D-96DD-F091B1E77241}"/>
                  </a:ext>
                </a:extLst>
              </p:cNvPr>
              <p:cNvSpPr/>
              <p:nvPr/>
            </p:nvSpPr>
            <p:spPr>
              <a:xfrm>
                <a:off x="3538780" y="-11282"/>
                <a:ext cx="720000" cy="6858000"/>
              </a:xfrm>
              <a:prstGeom prst="rect">
                <a:avLst/>
              </a:prstGeom>
              <a:solidFill>
                <a:srgbClr val="E9EE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Прямоугольник 34">
                <a:extLst>
                  <a:ext uri="{FF2B5EF4-FFF2-40B4-BE49-F238E27FC236}">
                    <a16:creationId xmlns:a16="http://schemas.microsoft.com/office/drawing/2014/main" id="{1D7D7D5A-14C1-4AF3-B6B8-1F4C9ED4EE6A}"/>
                  </a:ext>
                </a:extLst>
              </p:cNvPr>
              <p:cNvSpPr/>
              <p:nvPr/>
            </p:nvSpPr>
            <p:spPr>
              <a:xfrm>
                <a:off x="2820162" y="-34752"/>
                <a:ext cx="720000" cy="6876000"/>
              </a:xfrm>
              <a:prstGeom prst="rect">
                <a:avLst/>
              </a:prstGeom>
              <a:solidFill>
                <a:srgbClr val="AEC9D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Прямоугольник 35">
                <a:extLst>
                  <a:ext uri="{FF2B5EF4-FFF2-40B4-BE49-F238E27FC236}">
                    <a16:creationId xmlns:a16="http://schemas.microsoft.com/office/drawing/2014/main" id="{0DCF7CD4-3DCA-49DC-9A4A-1B02AE9A2AF7}"/>
                  </a:ext>
                </a:extLst>
              </p:cNvPr>
              <p:cNvSpPr/>
              <p:nvPr/>
            </p:nvSpPr>
            <p:spPr>
              <a:xfrm>
                <a:off x="4257398" y="-24326"/>
                <a:ext cx="720000" cy="6876000"/>
              </a:xfrm>
              <a:prstGeom prst="rect">
                <a:avLst/>
              </a:prstGeom>
              <a:solidFill>
                <a:srgbClr val="AEC9D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Прямоугольник 36">
                <a:extLst>
                  <a:ext uri="{FF2B5EF4-FFF2-40B4-BE49-F238E27FC236}">
                    <a16:creationId xmlns:a16="http://schemas.microsoft.com/office/drawing/2014/main" id="{8F81B053-B2B5-4699-8310-D187EB2CE884}"/>
                  </a:ext>
                </a:extLst>
              </p:cNvPr>
              <p:cNvSpPr/>
              <p:nvPr/>
            </p:nvSpPr>
            <p:spPr>
              <a:xfrm>
                <a:off x="4976016" y="-13630"/>
                <a:ext cx="720000" cy="6858000"/>
              </a:xfrm>
              <a:prstGeom prst="rect">
                <a:avLst/>
              </a:prstGeom>
              <a:solidFill>
                <a:srgbClr val="E9EE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5" name="Группа 14">
              <a:extLst>
                <a:ext uri="{FF2B5EF4-FFF2-40B4-BE49-F238E27FC236}">
                  <a16:creationId xmlns:a16="http://schemas.microsoft.com/office/drawing/2014/main" id="{D6D3E2FF-63D4-418B-8F8F-F70522278B3F}"/>
                </a:ext>
              </a:extLst>
            </p:cNvPr>
            <p:cNvGrpSpPr/>
            <p:nvPr/>
          </p:nvGrpSpPr>
          <p:grpSpPr>
            <a:xfrm>
              <a:off x="5694634" y="-52111"/>
              <a:ext cx="5750326" cy="6904230"/>
              <a:chOff x="-83101" y="-34752"/>
              <a:chExt cx="5750326" cy="6904230"/>
            </a:xfrm>
          </p:grpSpPr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id="{8A3BD7D4-E327-4F34-9BCA-4096F9702959}"/>
                  </a:ext>
                </a:extLst>
              </p:cNvPr>
              <p:cNvSpPr/>
              <p:nvPr/>
            </p:nvSpPr>
            <p:spPr>
              <a:xfrm>
                <a:off x="635517" y="6522"/>
                <a:ext cx="720000" cy="6858000"/>
              </a:xfrm>
              <a:prstGeom prst="rect">
                <a:avLst/>
              </a:prstGeom>
              <a:solidFill>
                <a:srgbClr val="E9EE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Прямоугольник 17">
                <a:extLst>
                  <a:ext uri="{FF2B5EF4-FFF2-40B4-BE49-F238E27FC236}">
                    <a16:creationId xmlns:a16="http://schemas.microsoft.com/office/drawing/2014/main" id="{EDA2D7A5-B41D-49BE-97CA-5B4AEDC20ECA}"/>
                  </a:ext>
                </a:extLst>
              </p:cNvPr>
              <p:cNvSpPr/>
              <p:nvPr/>
            </p:nvSpPr>
            <p:spPr>
              <a:xfrm>
                <a:off x="-83101" y="-16948"/>
                <a:ext cx="720000" cy="6876000"/>
              </a:xfrm>
              <a:prstGeom prst="rect">
                <a:avLst/>
              </a:prstGeom>
              <a:solidFill>
                <a:srgbClr val="AEC9D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id="{847C7AEA-CC93-4318-AD4C-38BAF36FE1E5}"/>
                  </a:ext>
                </a:extLst>
              </p:cNvPr>
              <p:cNvSpPr/>
              <p:nvPr/>
            </p:nvSpPr>
            <p:spPr>
              <a:xfrm>
                <a:off x="1354135" y="-6522"/>
                <a:ext cx="720000" cy="6876000"/>
              </a:xfrm>
              <a:prstGeom prst="rect">
                <a:avLst/>
              </a:prstGeom>
              <a:solidFill>
                <a:srgbClr val="AEC9D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9">
                <a:extLst>
                  <a:ext uri="{FF2B5EF4-FFF2-40B4-BE49-F238E27FC236}">
                    <a16:creationId xmlns:a16="http://schemas.microsoft.com/office/drawing/2014/main" id="{21224523-B46D-43FE-924E-D039CA5CF1B7}"/>
                  </a:ext>
                </a:extLst>
              </p:cNvPr>
              <p:cNvSpPr/>
              <p:nvPr/>
            </p:nvSpPr>
            <p:spPr>
              <a:xfrm>
                <a:off x="2072753" y="4174"/>
                <a:ext cx="720000" cy="6858000"/>
              </a:xfrm>
              <a:prstGeom prst="rect">
                <a:avLst/>
              </a:prstGeom>
              <a:solidFill>
                <a:srgbClr val="E9EE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20">
                <a:extLst>
                  <a:ext uri="{FF2B5EF4-FFF2-40B4-BE49-F238E27FC236}">
                    <a16:creationId xmlns:a16="http://schemas.microsoft.com/office/drawing/2014/main" id="{8F7C6A7A-9D27-4410-9A3B-CCEA203B7F9C}"/>
                  </a:ext>
                </a:extLst>
              </p:cNvPr>
              <p:cNvSpPr/>
              <p:nvPr/>
            </p:nvSpPr>
            <p:spPr>
              <a:xfrm>
                <a:off x="3509989" y="-11282"/>
                <a:ext cx="720000" cy="6858000"/>
              </a:xfrm>
              <a:prstGeom prst="rect">
                <a:avLst/>
              </a:prstGeom>
              <a:solidFill>
                <a:srgbClr val="E9EE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Прямоугольник 21">
                <a:extLst>
                  <a:ext uri="{FF2B5EF4-FFF2-40B4-BE49-F238E27FC236}">
                    <a16:creationId xmlns:a16="http://schemas.microsoft.com/office/drawing/2014/main" id="{3C9A9A63-998C-4A68-A158-FBB8BE161FA4}"/>
                  </a:ext>
                </a:extLst>
              </p:cNvPr>
              <p:cNvSpPr/>
              <p:nvPr/>
            </p:nvSpPr>
            <p:spPr>
              <a:xfrm>
                <a:off x="2791371" y="-34752"/>
                <a:ext cx="720000" cy="6876000"/>
              </a:xfrm>
              <a:prstGeom prst="rect">
                <a:avLst/>
              </a:prstGeom>
              <a:solidFill>
                <a:srgbClr val="AEC9D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Прямоугольник 23">
                <a:extLst>
                  <a:ext uri="{FF2B5EF4-FFF2-40B4-BE49-F238E27FC236}">
                    <a16:creationId xmlns:a16="http://schemas.microsoft.com/office/drawing/2014/main" id="{08A246E2-E056-4196-8157-3E853C6F53F6}"/>
                  </a:ext>
                </a:extLst>
              </p:cNvPr>
              <p:cNvSpPr/>
              <p:nvPr/>
            </p:nvSpPr>
            <p:spPr>
              <a:xfrm>
                <a:off x="4228607" y="-24326"/>
                <a:ext cx="720000" cy="6876000"/>
              </a:xfrm>
              <a:prstGeom prst="rect">
                <a:avLst/>
              </a:prstGeom>
              <a:solidFill>
                <a:srgbClr val="AEC9D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Прямоугольник 24">
                <a:extLst>
                  <a:ext uri="{FF2B5EF4-FFF2-40B4-BE49-F238E27FC236}">
                    <a16:creationId xmlns:a16="http://schemas.microsoft.com/office/drawing/2014/main" id="{D945D9A2-B82A-46B5-BC54-365ABA99CCCE}"/>
                  </a:ext>
                </a:extLst>
              </p:cNvPr>
              <p:cNvSpPr/>
              <p:nvPr/>
            </p:nvSpPr>
            <p:spPr>
              <a:xfrm>
                <a:off x="4947225" y="-13630"/>
                <a:ext cx="720000" cy="6858000"/>
              </a:xfrm>
              <a:prstGeom prst="rect">
                <a:avLst/>
              </a:prstGeom>
              <a:solidFill>
                <a:srgbClr val="E9EE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1DB058CF-B8F8-4F61-ACFA-6850282447D4}"/>
                </a:ext>
              </a:extLst>
            </p:cNvPr>
            <p:cNvSpPr/>
            <p:nvPr/>
          </p:nvSpPr>
          <p:spPr>
            <a:xfrm>
              <a:off x="11443582" y="-31687"/>
              <a:ext cx="756000" cy="6876000"/>
            </a:xfrm>
            <a:prstGeom prst="rect">
              <a:avLst/>
            </a:prstGeom>
            <a:solidFill>
              <a:srgbClr val="AEC9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17A3B58D-5DD1-4CAC-B864-B52D31888FD3}"/>
              </a:ext>
            </a:extLst>
          </p:cNvPr>
          <p:cNvGrpSpPr/>
          <p:nvPr/>
        </p:nvGrpSpPr>
        <p:grpSpPr>
          <a:xfrm>
            <a:off x="-62174" y="5358941"/>
            <a:ext cx="12393637" cy="1650104"/>
            <a:chOff x="-14067" y="5480044"/>
            <a:chExt cx="11854771" cy="1530491"/>
          </a:xfrm>
        </p:grpSpPr>
        <p:grpSp>
          <p:nvGrpSpPr>
            <p:cNvPr id="39" name="Группа 38">
              <a:extLst>
                <a:ext uri="{FF2B5EF4-FFF2-40B4-BE49-F238E27FC236}">
                  <a16:creationId xmlns:a16="http://schemas.microsoft.com/office/drawing/2014/main" id="{E4C5AAD0-D67A-4B42-B673-575708F22056}"/>
                </a:ext>
              </a:extLst>
            </p:cNvPr>
            <p:cNvGrpSpPr/>
            <p:nvPr/>
          </p:nvGrpSpPr>
          <p:grpSpPr>
            <a:xfrm>
              <a:off x="-14067" y="5480044"/>
              <a:ext cx="7214018" cy="1511673"/>
              <a:chOff x="0" y="5490833"/>
              <a:chExt cx="7214018" cy="1511673"/>
            </a:xfrm>
          </p:grpSpPr>
          <p:pic>
            <p:nvPicPr>
              <p:cNvPr id="43" name="Рисунок 42">
                <a:extLst>
                  <a:ext uri="{FF2B5EF4-FFF2-40B4-BE49-F238E27FC236}">
                    <a16:creationId xmlns:a16="http://schemas.microsoft.com/office/drawing/2014/main" id="{CA561E96-2A75-4B71-B81D-6DA7AA096CE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335" t="86166" r="29171" b="-1053"/>
              <a:stretch/>
            </p:blipFill>
            <p:spPr>
              <a:xfrm>
                <a:off x="0" y="5490833"/>
                <a:ext cx="4672127" cy="1505497"/>
              </a:xfrm>
              <a:prstGeom prst="rect">
                <a:avLst/>
              </a:prstGeom>
            </p:spPr>
          </p:pic>
          <p:pic>
            <p:nvPicPr>
              <p:cNvPr id="44" name="Рисунок 43">
                <a:extLst>
                  <a:ext uri="{FF2B5EF4-FFF2-40B4-BE49-F238E27FC236}">
                    <a16:creationId xmlns:a16="http://schemas.microsoft.com/office/drawing/2014/main" id="{91A60E7A-F911-4EAF-8F25-16A9C2F3162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335" t="86291" r="29171" b="-1053"/>
              <a:stretch/>
            </p:blipFill>
            <p:spPr>
              <a:xfrm flipH="1">
                <a:off x="2541891" y="5509651"/>
                <a:ext cx="4672127" cy="1492855"/>
              </a:xfrm>
              <a:prstGeom prst="rect">
                <a:avLst/>
              </a:prstGeom>
            </p:spPr>
          </p:pic>
        </p:grpSp>
        <p:grpSp>
          <p:nvGrpSpPr>
            <p:cNvPr id="40" name="Группа 39">
              <a:extLst>
                <a:ext uri="{FF2B5EF4-FFF2-40B4-BE49-F238E27FC236}">
                  <a16:creationId xmlns:a16="http://schemas.microsoft.com/office/drawing/2014/main" id="{1357BB0A-5293-4A30-BF12-A5AB0081A8A3}"/>
                </a:ext>
              </a:extLst>
            </p:cNvPr>
            <p:cNvGrpSpPr/>
            <p:nvPr/>
          </p:nvGrpSpPr>
          <p:grpSpPr>
            <a:xfrm flipH="1">
              <a:off x="7128457" y="5498862"/>
              <a:ext cx="4712247" cy="1511673"/>
              <a:chOff x="1" y="5490833"/>
              <a:chExt cx="4712247" cy="1511673"/>
            </a:xfrm>
          </p:grpSpPr>
          <p:pic>
            <p:nvPicPr>
              <p:cNvPr id="41" name="Рисунок 40">
                <a:extLst>
                  <a:ext uri="{FF2B5EF4-FFF2-40B4-BE49-F238E27FC236}">
                    <a16:creationId xmlns:a16="http://schemas.microsoft.com/office/drawing/2014/main" id="{99631C1E-26B2-4B83-A1BD-A45068C83DE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335" t="86166" r="29171" b="-1053"/>
              <a:stretch/>
            </p:blipFill>
            <p:spPr>
              <a:xfrm>
                <a:off x="1" y="5490833"/>
                <a:ext cx="4672127" cy="1505497"/>
              </a:xfrm>
              <a:prstGeom prst="rect">
                <a:avLst/>
              </a:prstGeom>
            </p:spPr>
          </p:pic>
          <p:pic>
            <p:nvPicPr>
              <p:cNvPr id="42" name="Рисунок 41">
                <a:extLst>
                  <a:ext uri="{FF2B5EF4-FFF2-40B4-BE49-F238E27FC236}">
                    <a16:creationId xmlns:a16="http://schemas.microsoft.com/office/drawing/2014/main" id="{775A2B34-963C-4C43-A1D6-D94C85E2572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734" t="86105" r="29171" b="-1053"/>
              <a:stretch/>
            </p:blipFill>
            <p:spPr>
              <a:xfrm flipH="1">
                <a:off x="2541892" y="5490833"/>
                <a:ext cx="2170356" cy="1511673"/>
              </a:xfrm>
              <a:prstGeom prst="rect">
                <a:avLst/>
              </a:prstGeom>
            </p:spPr>
          </p:pic>
        </p:grpSp>
      </p:grp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B33965D4-97C4-437D-9AD6-F28D12A3E03C}"/>
              </a:ext>
            </a:extLst>
          </p:cNvPr>
          <p:cNvSpPr/>
          <p:nvPr/>
        </p:nvSpPr>
        <p:spPr>
          <a:xfrm>
            <a:off x="1861680" y="183010"/>
            <a:ext cx="8174180" cy="101530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613C3D-8981-406F-A275-BFAB15FB4510}"/>
              </a:ext>
            </a:extLst>
          </p:cNvPr>
          <p:cNvSpPr txBox="1"/>
          <p:nvPr/>
        </p:nvSpPr>
        <p:spPr>
          <a:xfrm>
            <a:off x="989844" y="305945"/>
            <a:ext cx="10607039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ru-RU" sz="4400" dirty="0">
                <a:solidFill>
                  <a:srgbClr val="FF0000"/>
                </a:solidFill>
                <a:latin typeface="Arial Black" panose="020B0A04020102020204" pitchFamily="34" charset="0"/>
              </a:rPr>
              <a:t>МОЛОДЕЦ</a:t>
            </a:r>
            <a:endParaRPr lang="ru-RU" sz="6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4229D92-F9E6-4C45-99A6-BB4A769512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897"/>
          <a:stretch/>
        </p:blipFill>
        <p:spPr>
          <a:xfrm flipH="1">
            <a:off x="5480138" y="2039809"/>
            <a:ext cx="3942004" cy="4512246"/>
          </a:xfrm>
          <a:prstGeom prst="rect">
            <a:avLst/>
          </a:prstGeom>
        </p:spPr>
      </p:pic>
      <p:sp>
        <p:nvSpPr>
          <p:cNvPr id="47" name="Выноска со стрелкой вправо 46">
            <a:hlinkClick r:id="" action="ppaction://hlinkshowjump?jump=nextslide"/>
          </p:cNvPr>
          <p:cNvSpPr/>
          <p:nvPr/>
        </p:nvSpPr>
        <p:spPr>
          <a:xfrm>
            <a:off x="11471718" y="6194137"/>
            <a:ext cx="596091" cy="543746"/>
          </a:xfrm>
          <a:prstGeom prst="rightArrowCallout">
            <a:avLst>
              <a:gd name="adj1" fmla="val 50000"/>
              <a:gd name="adj2" fmla="val 25000"/>
              <a:gd name="adj3" fmla="val 25000"/>
              <a:gd name="adj4" fmla="val 64977"/>
            </a:avLst>
          </a:prstGeom>
          <a:solidFill>
            <a:srgbClr val="AEC9D4"/>
          </a:solidFill>
          <a:ln>
            <a:solidFill>
              <a:srgbClr val="AEC9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8" name="арбуз">
            <a:extLst>
              <a:ext uri="{FF2B5EF4-FFF2-40B4-BE49-F238E27FC236}">
                <a16:creationId xmlns:a16="http://schemas.microsoft.com/office/drawing/2014/main" id="{696F174C-E110-4AF1-8D47-6D3977AD6D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904" y="4083824"/>
            <a:ext cx="924279" cy="907831"/>
          </a:xfrm>
          <a:prstGeom prst="rect">
            <a:avLst/>
          </a:prstGeom>
        </p:spPr>
      </p:pic>
      <p:pic>
        <p:nvPicPr>
          <p:cNvPr id="49" name="робот">
            <a:extLst>
              <a:ext uri="{FF2B5EF4-FFF2-40B4-BE49-F238E27FC236}">
                <a16:creationId xmlns:a16="http://schemas.microsoft.com/office/drawing/2014/main" id="{6DF87DB1-6FDE-4E15-8399-096AE390280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9773" r="89802">
                        <a14:foregroundMark x1="46176" y1="40000" x2="49575" y2="39149"/>
                        <a14:foregroundMark x1="44193" y1="22979" x2="44759" y2="27234"/>
                        <a14:foregroundMark x1="56091" y1="23191" x2="56941" y2="268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98" r="22282"/>
          <a:stretch/>
        </p:blipFill>
        <p:spPr>
          <a:xfrm rot="20472962">
            <a:off x="5360062" y="4317601"/>
            <a:ext cx="1164410" cy="1388687"/>
          </a:xfrm>
          <a:prstGeom prst="rect">
            <a:avLst/>
          </a:prstGeom>
        </p:spPr>
      </p:pic>
      <p:pic>
        <p:nvPicPr>
          <p:cNvPr id="51" name="сарафан">
            <a:extLst>
              <a:ext uri="{FF2B5EF4-FFF2-40B4-BE49-F238E27FC236}">
                <a16:creationId xmlns:a16="http://schemas.microsoft.com/office/drawing/2014/main" id="{A2C42C27-C478-4840-BA55-837B08077DB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286" b="90000" l="7571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9796">
            <a:off x="5963614" y="4464563"/>
            <a:ext cx="1477209" cy="1477209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847F4939-BE3C-4F71-8FED-AA94CFB1405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608" t="60548" b="7897"/>
          <a:stretch/>
        </p:blipFill>
        <p:spPr>
          <a:xfrm flipH="1">
            <a:off x="5488721" y="4991655"/>
            <a:ext cx="1828782" cy="1545943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A58BE07B-C025-4A70-BA6F-C5F478133EA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83" y="2039809"/>
            <a:ext cx="3145494" cy="228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0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3920</TotalTime>
  <Words>81</Words>
  <Application>Microsoft Office PowerPoint</Application>
  <PresentationFormat>Широкоэкранный</PresentationFormat>
  <Paragraphs>25</Paragraphs>
  <Slides>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Arial Black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Lenovo</cp:lastModifiedBy>
  <cp:revision>60</cp:revision>
  <dcterms:created xsi:type="dcterms:W3CDTF">2023-12-06T10:49:52Z</dcterms:created>
  <dcterms:modified xsi:type="dcterms:W3CDTF">2025-04-23T05:19:46Z</dcterms:modified>
</cp:coreProperties>
</file>